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77" r:id="rId1"/>
  </p:sldMasterIdLst>
  <p:notesMasterIdLst>
    <p:notesMasterId r:id="rId9"/>
  </p:notesMasterIdLst>
  <p:sldIdLst>
    <p:sldId id="342" r:id="rId2"/>
    <p:sldId id="306" r:id="rId3"/>
    <p:sldId id="343" r:id="rId4"/>
    <p:sldId id="347" r:id="rId5"/>
    <p:sldId id="346" r:id="rId6"/>
    <p:sldId id="344" r:id="rId7"/>
    <p:sldId id="345" r:id="rId8"/>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2B9C"/>
    <a:srgbClr val="57257D"/>
    <a:srgbClr val="808000"/>
    <a:srgbClr val="008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4" d="100"/>
          <a:sy n="104" d="100"/>
        </p:scale>
        <p:origin x="174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C71085-1B54-AF41-9FA7-0D5D57092EBE}" type="datetimeFigureOut">
              <a:rPr lang="es-ES" smtClean="0"/>
              <a:pPr/>
              <a:t>30/11/2020</a:t>
            </a:fld>
            <a:endParaRPr lang="es-ES"/>
          </a:p>
        </p:txBody>
      </p:sp>
      <p:sp>
        <p:nvSpPr>
          <p:cNvPr id="4" name="Marcador de imagen d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lang="es-ES"/>
          </a:p>
        </p:txBody>
      </p:sp>
      <p:sp>
        <p:nvSpPr>
          <p:cNvPr id="6" name="Marcador de pie de pá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9A1B5-782B-2349-8BEC-8F978CB9415F}" type="slidenum">
              <a:rPr lang="es-ES" smtClean="0"/>
              <a:pPr/>
              <a:t>‹#›</a:t>
            </a:fld>
            <a:endParaRPr lang="es-ES"/>
          </a:p>
        </p:txBody>
      </p:sp>
    </p:spTree>
    <p:extLst>
      <p:ext uri="{BB962C8B-B14F-4D97-AF65-F5344CB8AC3E}">
        <p14:creationId xmlns:p14="http://schemas.microsoft.com/office/powerpoint/2010/main" val="341677702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s-ES_tradnl"/>
              <a:t>Clic para editar título</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dirty="0"/>
          </a:p>
        </p:txBody>
      </p:sp>
      <p:sp>
        <p:nvSpPr>
          <p:cNvPr id="4" name="Date Placeholder 3"/>
          <p:cNvSpPr>
            <a:spLocks noGrp="1"/>
          </p:cNvSpPr>
          <p:nvPr>
            <p:ph type="dt" sz="half" idx="10"/>
          </p:nvPr>
        </p:nvSpPr>
        <p:spPr>
          <a:xfrm>
            <a:off x="573741" y="6122894"/>
            <a:ext cx="2133600" cy="259317"/>
          </a:xfrm>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a:xfrm>
            <a:off x="5638800" y="6122894"/>
            <a:ext cx="2895600" cy="257810"/>
          </a:xfrm>
        </p:spPr>
        <p:txBody>
          <a:bodyPr/>
          <a:lstStyle/>
          <a:p>
            <a:endParaRPr lang="es-ES"/>
          </a:p>
        </p:txBody>
      </p:sp>
      <p:sp>
        <p:nvSpPr>
          <p:cNvPr id="6" name="Slide Number Placeholder 5"/>
          <p:cNvSpPr>
            <a:spLocks noGrp="1"/>
          </p:cNvSpPr>
          <p:nvPr>
            <p:ph type="sldNum" sz="quarter" idx="12"/>
          </p:nvPr>
        </p:nvSpPr>
        <p:spPr>
          <a:xfrm>
            <a:off x="4191000" y="6122894"/>
            <a:ext cx="762000" cy="271463"/>
          </a:xfrm>
        </p:spPr>
        <p:txBody>
          <a:bodyPr/>
          <a:lstStyle/>
          <a:p>
            <a:fld id="{2D57B0AA-AC8E-4463-ADAC-E87D09B82E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jetos, imagen y título">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s-ES_tradnl"/>
              <a:t>Clic para editar título</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a:t>Haga clic para modificar el estilo de texto del patrón</a:t>
            </a:r>
          </a:p>
        </p:txBody>
      </p:sp>
      <p:sp>
        <p:nvSpPr>
          <p:cNvPr id="5" name="Date Placeholder 4"/>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B2CD564-228D-C74B-8D38-5904457D5ED5}" type="slidenum">
              <a:rPr lang="es-ES" smtClean="0"/>
              <a:pPr/>
              <a:t>‹#›</a:t>
            </a:fld>
            <a:endParaRPr lang="es-E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s-ES_tradnl"/>
              <a:t>Arrastre la imagen al marcador de posición o haga clic en el icono para agregar</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s-ES_tradnl"/>
              <a:t>Clic para editar título</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s-ES_tradnl"/>
              <a:t>Haga clic para modificar el estilo de texto del patrón</a:t>
            </a:r>
          </a:p>
        </p:txBody>
      </p:sp>
      <p:sp>
        <p:nvSpPr>
          <p:cNvPr id="5" name="Date Placeholder 4"/>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Imagen encima del título">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s-ES_tradnl"/>
              <a:t>Clic para editar título</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a:t>Arrastre la imagen al marcador de posición o haga clic en el icono para agregar</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s-ES_tradnl"/>
              <a:t>Haga clic para modificar el estilo de texto del patrón</a:t>
            </a:r>
          </a:p>
        </p:txBody>
      </p:sp>
      <p:sp>
        <p:nvSpPr>
          <p:cNvPr id="5" name="Date Placeholder 4"/>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s-ES_tradnl"/>
              <a:t>Clic para editar título</a:t>
            </a:r>
            <a:endParaRPr/>
          </a:p>
        </p:txBody>
      </p:sp>
      <p:sp>
        <p:nvSpPr>
          <p:cNvPr id="3" name="Vertical Text Placeholder 2"/>
          <p:cNvSpPr>
            <a:spLocks noGrp="1"/>
          </p:cNvSpPr>
          <p:nvPr>
            <p:ph type="body" orient="vert" idx="1"/>
          </p:nvPr>
        </p:nvSpPr>
        <p:spPr/>
        <p:txBody>
          <a:bodyPr vert="eaVert"/>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s-ES_tradnl"/>
              <a:t>Clic para editar título</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idx="1"/>
          </p:nvPr>
        </p:nvSpPr>
        <p:spPr/>
        <p:txBody>
          <a:bodyPr/>
          <a:lstStyle>
            <a:lvl5pPr>
              <a:defRPr/>
            </a:lvl5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positiva de título con imagen">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s-ES_tradnl"/>
              <a:t>Clic para editar título</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a:t>Haga clic para modificar el estilo de subtítulo del patrón</a:t>
            </a:r>
            <a:endParaRPr dirty="0"/>
          </a:p>
        </p:txBody>
      </p:sp>
      <p:sp>
        <p:nvSpPr>
          <p:cNvPr id="4" name="Date Placeholder 3"/>
          <p:cNvSpPr>
            <a:spLocks noGrp="1"/>
          </p:cNvSpPr>
          <p:nvPr>
            <p:ph type="dt" sz="half" idx="10"/>
          </p:nvPr>
        </p:nvSpPr>
        <p:spPr>
          <a:xfrm>
            <a:off x="569259" y="6122894"/>
            <a:ext cx="2133600" cy="259317"/>
          </a:xfrm>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a:xfrm>
            <a:off x="5638800" y="6124401"/>
            <a:ext cx="2895600" cy="257810"/>
          </a:xfrm>
        </p:spPr>
        <p:txBody>
          <a:bodyPr/>
          <a:lstStyle/>
          <a:p>
            <a:endParaRPr lang="es-E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s-ES_tradnl"/>
              <a:t>Arrastre la imagen al marcador de posición o haga clic en el icono para agregar</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s-ES_tradnl"/>
              <a:t>Clic para editar título</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a:t>Haga clic para modificar el estilo de texto del patrón</a:t>
            </a:r>
          </a:p>
        </p:txBody>
      </p:sp>
      <p:sp>
        <p:nvSpPr>
          <p:cNvPr id="4" name="Date Placeholder 3"/>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s-ES_tradnl"/>
              <a:t>Clic para editar título</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a:p>
        </p:txBody>
      </p:sp>
      <p:sp>
        <p:nvSpPr>
          <p:cNvPr id="5" name="Date Placeholder 4"/>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s-ES_tradnl"/>
              <a:t>Clic para editar título</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a:t>Haga clic para modificar el estilo de texto del patrón</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7" name="Date Placeholder 6"/>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s-ES_tradnl"/>
              <a:t>Clic para editar título</a:t>
            </a:r>
            <a:endParaRPr/>
          </a:p>
        </p:txBody>
      </p:sp>
      <p:sp>
        <p:nvSpPr>
          <p:cNvPr id="3" name="Date Placeholder 2"/>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s-ES_tradnl"/>
              <a:t>Clic para editar título</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s-ES_tradnl"/>
              <a:t>Haga clic para modificar el estilo de texto del patrón</a:t>
            </a:r>
          </a:p>
        </p:txBody>
      </p:sp>
      <p:sp>
        <p:nvSpPr>
          <p:cNvPr id="5" name="Date Placeholder 4"/>
          <p:cNvSpPr>
            <a:spLocks noGrp="1"/>
          </p:cNvSpPr>
          <p:nvPr>
            <p:ph type="dt" sz="half" idx="10"/>
          </p:nvPr>
        </p:nvSpPr>
        <p:spPr/>
        <p:txBody>
          <a:bodyPr/>
          <a:lstStyle/>
          <a:p>
            <a:fld id="{B08A07F8-6FB1-2643-92A6-AA82BA98B723}" type="datetimeFigureOut">
              <a:rPr lang="es-ES" smtClean="0"/>
              <a:pPr/>
              <a:t>30/11/2020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B2CD564-228D-C74B-8D38-5904457D5ED5}"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s-ES_tradnl"/>
              <a:t>Clic para editar título</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s-ES_tradnl"/>
              <a:t>Haga clic para modificar el estilo de texto del patrón</a:t>
            </a:r>
          </a:p>
          <a:p>
            <a:pPr lvl="1"/>
            <a:r>
              <a:rPr lang="es-ES_tradnl"/>
              <a:t>Segundo nivel</a:t>
            </a:r>
          </a:p>
          <a:p>
            <a:pPr lvl="2"/>
            <a:r>
              <a:rPr lang="es-ES_tradnl"/>
              <a:t>Tercer nivel</a:t>
            </a:r>
          </a:p>
          <a:p>
            <a:pPr lvl="3"/>
            <a:r>
              <a:rPr lang="es-ES_tradnl"/>
              <a:t>Cuarto nivel</a:t>
            </a:r>
          </a:p>
          <a:p>
            <a:pPr lvl="4"/>
            <a:r>
              <a:rPr lang="es-ES_tradnl"/>
              <a:t>Quinto nivel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B08A07F8-6FB1-2643-92A6-AA82BA98B723}" type="datetimeFigureOut">
              <a:rPr lang="es-ES" smtClean="0"/>
              <a:pPr/>
              <a:t>30/11/2020</a:t>
            </a:fld>
            <a:endParaRPr lang="es-E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s-E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1B2CD564-228D-C74B-8D38-5904457D5ED5}"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 id="2147483989" r:id="rId12"/>
    <p:sldLayoutId id="2147483990" r:id="rId13"/>
    <p:sldLayoutId id="2147483991"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1"/>
          </p:nvPr>
        </p:nvSpPr>
        <p:spPr>
          <a:xfrm>
            <a:off x="914400" y="1046385"/>
            <a:ext cx="7342188" cy="1752600"/>
          </a:xfrm>
        </p:spPr>
        <p:txBody>
          <a:bodyPr>
            <a:normAutofit fontScale="92500"/>
          </a:bodyPr>
          <a:lstStyle/>
          <a:p>
            <a:pPr algn="ctr">
              <a:buNone/>
            </a:pPr>
            <a:r>
              <a:rPr lang="es-MX" sz="4800" dirty="0"/>
              <a:t>Integración Molecular </a:t>
            </a:r>
          </a:p>
          <a:p>
            <a:pPr algn="ctr">
              <a:buNone/>
            </a:pPr>
            <a:r>
              <a:rPr lang="es-MX" sz="4800" dirty="0"/>
              <a:t>de la Acción y su Estabilidad</a:t>
            </a:r>
            <a:endParaRPr lang="en-US" sz="4800" dirty="0"/>
          </a:p>
        </p:txBody>
      </p:sp>
      <p:sp>
        <p:nvSpPr>
          <p:cNvPr id="4" name="Subtítulo 2">
            <a:extLst>
              <a:ext uri="{FF2B5EF4-FFF2-40B4-BE49-F238E27FC236}">
                <a16:creationId xmlns:a16="http://schemas.microsoft.com/office/drawing/2014/main" id="{C120B5D3-27A5-4B88-B84A-83F76273C397}"/>
              </a:ext>
            </a:extLst>
          </p:cNvPr>
          <p:cNvSpPr txBox="1">
            <a:spLocks/>
          </p:cNvSpPr>
          <p:nvPr/>
        </p:nvSpPr>
        <p:spPr>
          <a:xfrm>
            <a:off x="1704796" y="5038509"/>
            <a:ext cx="6577849" cy="1053486"/>
          </a:xfrm>
          <a:prstGeom prst="rect">
            <a:avLst/>
          </a:prstGeo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defTabSz="914400" rtl="0" eaLnBrk="1" latinLnBrk="0" hangingPunct="1">
              <a:spcBef>
                <a:spcPts val="600"/>
              </a:spcBef>
              <a:buClr>
                <a:schemeClr val="bg2">
                  <a:lumMod val="60000"/>
                  <a:lumOff val="40000"/>
                </a:schemeClr>
              </a:buClr>
              <a:buFont typeface="Arial" pitchFamily="34" charset="0"/>
              <a:buNone/>
              <a:defRPr sz="2200" kern="1200">
                <a:solidFill>
                  <a:schemeClr val="tx1">
                    <a:tint val="75000"/>
                  </a:schemeClr>
                </a:solidFill>
                <a:latin typeface="+mn-lt"/>
                <a:ea typeface="+mn-ea"/>
                <a:cs typeface="+mn-cs"/>
              </a:defRPr>
            </a:lvl2pPr>
            <a:lvl3pPr marL="914400" indent="0" algn="ctr" defTabSz="914400" rtl="0" eaLnBrk="1" latinLnBrk="0" hangingPunct="1">
              <a:spcBef>
                <a:spcPts val="600"/>
              </a:spcBef>
              <a:buClr>
                <a:schemeClr val="tx1">
                  <a:lumMod val="75000"/>
                  <a:lumOff val="25000"/>
                </a:schemeClr>
              </a:buClr>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ts val="600"/>
              </a:spcBef>
              <a:buClr>
                <a:schemeClr val="bg2">
                  <a:lumMod val="60000"/>
                  <a:lumOff val="40000"/>
                </a:schemeClr>
              </a:buClr>
              <a:buFont typeface="Arial"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spcBef>
                <a:spcPts val="600"/>
              </a:spcBef>
              <a:buClr>
                <a:schemeClr val="tx1">
                  <a:lumMod val="75000"/>
                  <a:lumOff val="25000"/>
                </a:schemeClr>
              </a:buClr>
              <a:buFont typeface="Arial"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bg2">
                  <a:lumMod val="60000"/>
                  <a:lumOff val="40000"/>
                </a:schemeClr>
              </a:buClr>
              <a:buFont typeface="Arial" pitchFamily="34" charset="0"/>
              <a:buNone/>
              <a:defRPr lang="en-US" sz="18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tx1">
                  <a:lumMod val="75000"/>
                  <a:lumOff val="25000"/>
                </a:schemeClr>
              </a:buClr>
              <a:buFont typeface="Arial" pitchFamily="34" charset="0"/>
              <a:buNone/>
              <a:defRPr lang="en-US" sz="18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bg2">
                  <a:lumMod val="60000"/>
                  <a:lumOff val="40000"/>
                </a:schemeClr>
              </a:buClr>
              <a:buFont typeface="Arial" pitchFamily="34" charset="0"/>
              <a:buNone/>
              <a:defRPr lang="en-US" sz="18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tx1">
                  <a:lumMod val="75000"/>
                  <a:lumOff val="25000"/>
                </a:schemeClr>
              </a:buClr>
              <a:buFont typeface="Arial" pitchFamily="34" charset="0"/>
              <a:buNone/>
              <a:defRPr lang="en-US" sz="1800" kern="1200">
                <a:solidFill>
                  <a:schemeClr val="tx1">
                    <a:tint val="75000"/>
                  </a:schemeClr>
                </a:solidFill>
                <a:latin typeface="+mn-lt"/>
                <a:ea typeface="+mn-ea"/>
                <a:cs typeface="+mn-cs"/>
              </a:defRPr>
            </a:lvl9pPr>
          </a:lstStyle>
          <a:p>
            <a:pPr algn="r"/>
            <a:r>
              <a:rPr lang="es-ES" sz="2500" b="1">
                <a:solidFill>
                  <a:schemeClr val="tx2">
                    <a:lumMod val="90000"/>
                  </a:schemeClr>
                </a:solidFill>
              </a:rPr>
              <a:t>Dr. Hugo Carrasco Soulé </a:t>
            </a:r>
          </a:p>
          <a:p>
            <a:pPr algn="r"/>
            <a:endParaRPr lang="es-ES"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72" name="AutoShape 24"/>
          <p:cNvCxnSpPr>
            <a:cxnSpLocks noChangeShapeType="1"/>
            <a:endCxn id="14" idx="4"/>
          </p:cNvCxnSpPr>
          <p:nvPr/>
        </p:nvCxnSpPr>
        <p:spPr bwMode="auto">
          <a:xfrm flipV="1">
            <a:off x="4792694" y="3999439"/>
            <a:ext cx="1219547" cy="1537584"/>
          </a:xfrm>
          <a:prstGeom prst="straightConnector1">
            <a:avLst/>
          </a:prstGeom>
          <a:ln>
            <a:prstDash val="lgDash"/>
            <a:headEnd/>
            <a:tailEnd/>
          </a:ln>
        </p:spPr>
        <p:style>
          <a:lnRef idx="3">
            <a:schemeClr val="dk1"/>
          </a:lnRef>
          <a:fillRef idx="0">
            <a:schemeClr val="dk1"/>
          </a:fillRef>
          <a:effectRef idx="2">
            <a:schemeClr val="dk1"/>
          </a:effectRef>
          <a:fontRef idx="minor">
            <a:schemeClr val="tx1"/>
          </a:fontRef>
        </p:style>
      </p:cxnSp>
      <p:sp>
        <p:nvSpPr>
          <p:cNvPr id="5" name="Oval 2"/>
          <p:cNvSpPr>
            <a:spLocks noChangeArrowheads="1"/>
          </p:cNvSpPr>
          <p:nvPr/>
        </p:nvSpPr>
        <p:spPr bwMode="auto">
          <a:xfrm>
            <a:off x="1363960" y="-1247556"/>
            <a:ext cx="6210230" cy="10115550"/>
          </a:xfrm>
          <a:prstGeom prst="ellipse">
            <a:avLst/>
          </a:prstGeom>
          <a:solidFill>
            <a:srgbClr val="FFFFFF"/>
          </a:solidFill>
          <a:ln w="9525">
            <a:round/>
            <a:headEnd/>
            <a:tailEnd/>
          </a:ln>
          <a:effectLst/>
          <a:scene3d>
            <a:camera prst="legacyObliqueTopRight">
              <a:rot lat="4800000" lon="20699999" rev="0"/>
            </a:camera>
            <a:lightRig rig="legacyFlat3" dir="b"/>
          </a:scene3d>
          <a:sp3d extrusionH="430200" prstMaterial="legacyMatte">
            <a:bevelT w="13500" h="13500" prst="angle"/>
            <a:bevelB w="13500" h="13500" prst="angle"/>
            <a:extrusionClr>
              <a:srgbClr val="FFFFFF"/>
            </a:extrusionClr>
          </a:sp3d>
          <a:extLst>
            <a:ext uri="{AF507438-7753-43e0-B8FC-AC1667EBCBE1}">
              <a14:hiddenEffects xmlns:a14="http://schemas.microsoft.com/office/drawing/2010/main" xmlns="">
                <a:effectLst>
                  <a:outerShdw blurRad="63500" dist="259030" dir="4721404" algn="ctr" rotWithShape="0">
                    <a:srgbClr val="000000">
                      <a:alpha val="74998"/>
                    </a:srgbClr>
                  </a:outerShdw>
                </a:effectLst>
              </a14:hiddenEffects>
            </a:ext>
          </a:extLst>
        </p:spPr>
        <p:txBody>
          <a:bodyPr vert="horz" wrap="square" lIns="91440" tIns="45720" rIns="91440" bIns="45720" numCol="1" anchor="t" anchorCtr="0" compatLnSpc="1">
            <a:prstTxWarp prst="textNoShape">
              <a:avLst/>
            </a:prstTxWarp>
            <a:flatTx/>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200" b="0" i="0" u="none" strike="noStrike" cap="none" normalizeH="0" baseline="0" dirty="0">
              <a:ln>
                <a:noFill/>
              </a:ln>
              <a:solidFill>
                <a:schemeClr val="tx1"/>
              </a:solidFill>
              <a:effectLst/>
              <a:latin typeface="Times New Roman" charset="0"/>
              <a:ea typeface="ÇlÇr ñæí©"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4800" b="1" i="0" u="none" strike="noStrike" cap="none" normalizeH="0" baseline="0" dirty="0">
                <a:ln>
                  <a:noFill/>
                </a:ln>
                <a:solidFill>
                  <a:schemeClr val="tx1"/>
                </a:solidFill>
                <a:effectLst/>
                <a:latin typeface="Cambria" charset="0"/>
                <a:ea typeface="ÇlÇr ñæí©" charset="0"/>
              </a:rPr>
              <a:t>      </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3" name="Oval 1"/>
          <p:cNvSpPr>
            <a:spLocks noChangeArrowheads="1"/>
          </p:cNvSpPr>
          <p:nvPr/>
        </p:nvSpPr>
        <p:spPr bwMode="auto">
          <a:xfrm>
            <a:off x="3206750" y="2211902"/>
            <a:ext cx="2591090" cy="2425700"/>
          </a:xfrm>
          <a:prstGeom prst="ellipse">
            <a:avLst/>
          </a:prstGeom>
          <a:gradFill rotWithShape="0">
            <a:gsLst>
              <a:gs pos="0">
                <a:srgbClr val="D99594"/>
              </a:gs>
              <a:gs pos="50000">
                <a:srgbClr val="C0504D"/>
              </a:gs>
              <a:gs pos="100000">
                <a:srgbClr val="D99594"/>
              </a:gs>
            </a:gsLst>
            <a:lin ang="5400000" scaled="1"/>
          </a:gradFill>
          <a:ln w="12700">
            <a:solidFill>
              <a:srgbClr val="C0504D"/>
            </a:solidFill>
            <a:round/>
            <a:headEnd/>
            <a:tailEnd/>
          </a:ln>
          <a:effectLst>
            <a:outerShdw blurRad="63500" dist="29783" dir="3885598" algn="ctr" rotWithShape="0">
              <a:srgbClr val="622423">
                <a:alpha val="74998"/>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100" b="0" i="0" u="none" strike="noStrike" cap="none" normalizeH="0" baseline="0" dirty="0">
              <a:ln>
                <a:noFill/>
              </a:ln>
              <a:solidFill>
                <a:schemeClr val="tx1"/>
              </a:solidFill>
              <a:effectLst/>
              <a:latin typeface="Times New Roman" charset="0"/>
              <a:ea typeface="Calibri"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s-MX" sz="1100" b="0" i="0" u="none" strike="noStrike" cap="none" normalizeH="0" baseline="0" dirty="0">
              <a:ln>
                <a:noFill/>
              </a:ln>
              <a:solidFill>
                <a:schemeClr val="tx1"/>
              </a:solidFill>
              <a:effectLst/>
              <a:latin typeface="Times New Roman" charset="0"/>
              <a:ea typeface="Calibri"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s-MX" sz="4400" b="0" i="0" u="none" strike="noStrike" cap="none" normalizeH="0" baseline="0" dirty="0">
                <a:ln>
                  <a:noFill/>
                </a:ln>
                <a:solidFill>
                  <a:schemeClr val="tx1"/>
                </a:solidFill>
                <a:effectLst/>
                <a:latin typeface="Calibri" charset="0"/>
                <a:ea typeface="Calibri" charset="0"/>
              </a:rPr>
              <a:t>Acción</a:t>
            </a:r>
            <a:endParaRPr kumimoji="0" lang="es-ES" sz="4400" b="0" i="0" u="none" strike="noStrike" cap="none" normalizeH="0" baseline="0" dirty="0">
              <a:ln>
                <a:noFill/>
              </a:ln>
              <a:solidFill>
                <a:schemeClr val="tx1"/>
              </a:solidFill>
              <a:effectLst/>
              <a:latin typeface="Arial" charset="0"/>
              <a:ea typeface="ＭＳ Ｐゴシック" charset="0"/>
            </a:endParaRPr>
          </a:p>
        </p:txBody>
      </p:sp>
      <p:sp>
        <p:nvSpPr>
          <p:cNvPr id="6" name="Oval 3"/>
          <p:cNvSpPr>
            <a:spLocks noChangeArrowheads="1"/>
          </p:cNvSpPr>
          <p:nvPr/>
        </p:nvSpPr>
        <p:spPr bwMode="auto">
          <a:xfrm>
            <a:off x="6984426" y="670927"/>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Calibri" charset="0"/>
                <a:ea typeface="Calibri" charset="0"/>
              </a:rPr>
              <a:t>Dema</a:t>
            </a:r>
            <a:r>
              <a:rPr kumimoji="0" lang="es-MX" sz="2000" b="0" i="0" u="sng" strike="noStrike" cap="none" normalizeH="0" baseline="0" dirty="0">
                <a:ln>
                  <a:noFill/>
                </a:ln>
                <a:solidFill>
                  <a:schemeClr val="tx1"/>
                </a:solidFill>
                <a:effectLst/>
                <a:latin typeface="Calibri" charset="0"/>
                <a:ea typeface="Calibri" charset="0"/>
              </a:rPr>
              <a:t>n</a:t>
            </a:r>
            <a:r>
              <a:rPr kumimoji="0" lang="es-MX" sz="2000" b="0" i="0" u="none" strike="noStrike" cap="none" normalizeH="0" baseline="0" dirty="0">
                <a:ln>
                  <a:noFill/>
                </a:ln>
                <a:solidFill>
                  <a:schemeClr val="tx1"/>
                </a:solidFill>
                <a:effectLst/>
                <a:latin typeface="Calibri" charset="0"/>
                <a:ea typeface="Calibri" charset="0"/>
              </a:rPr>
              <a:t>dado</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7" name="Oval 4"/>
          <p:cNvSpPr>
            <a:spLocks noChangeArrowheads="1"/>
          </p:cNvSpPr>
          <p:nvPr/>
        </p:nvSpPr>
        <p:spPr bwMode="auto">
          <a:xfrm>
            <a:off x="7062816" y="4803617"/>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a:ln>
                  <a:noFill/>
                </a:ln>
                <a:solidFill>
                  <a:schemeClr val="tx1"/>
                </a:solidFill>
                <a:effectLst/>
                <a:latin typeface="Calibri" charset="0"/>
                <a:ea typeface="Calibri" charset="0"/>
              </a:rPr>
              <a:t>Comp</a:t>
            </a:r>
            <a:r>
              <a:rPr kumimoji="0" lang="es-MX" sz="2000" b="0" i="0" u="sng" strike="noStrike" cap="none" normalizeH="0" baseline="0">
                <a:ln>
                  <a:noFill/>
                </a:ln>
                <a:solidFill>
                  <a:schemeClr val="tx1"/>
                </a:solidFill>
                <a:effectLst/>
                <a:latin typeface="Calibri" charset="0"/>
                <a:ea typeface="Calibri" charset="0"/>
              </a:rPr>
              <a:t>e</a:t>
            </a:r>
            <a:r>
              <a:rPr kumimoji="0" lang="es-MX" sz="2000" b="0" i="0" u="none" strike="noStrike" cap="none" normalizeH="0" baseline="0">
                <a:ln>
                  <a:noFill/>
                </a:ln>
                <a:solidFill>
                  <a:schemeClr val="tx1"/>
                </a:solidFill>
                <a:effectLst/>
                <a:latin typeface="Calibri" charset="0"/>
                <a:ea typeface="Calibri" charset="0"/>
              </a:rPr>
              <a:t>tencia</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9" name="Oval 6"/>
          <p:cNvSpPr>
            <a:spLocks noChangeArrowheads="1"/>
          </p:cNvSpPr>
          <p:nvPr/>
        </p:nvSpPr>
        <p:spPr bwMode="auto">
          <a:xfrm>
            <a:off x="7979012" y="4372813"/>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Grado</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10" name="Oval 7"/>
          <p:cNvSpPr>
            <a:spLocks noChangeArrowheads="1"/>
          </p:cNvSpPr>
          <p:nvPr/>
        </p:nvSpPr>
        <p:spPr bwMode="auto">
          <a:xfrm>
            <a:off x="6457376" y="5565430"/>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1" i="0" u="none" strike="noStrike" cap="none" normalizeH="0" baseline="0">
                <a:ln>
                  <a:noFill/>
                </a:ln>
                <a:solidFill>
                  <a:schemeClr val="tx1"/>
                </a:solidFill>
                <a:effectLst/>
                <a:latin typeface="Calibri" charset="0"/>
                <a:ea typeface="Calibri" charset="0"/>
              </a:rPr>
              <a:t>Materia</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11" name="Oval 8"/>
          <p:cNvSpPr>
            <a:spLocks noChangeArrowheads="1"/>
          </p:cNvSpPr>
          <p:nvPr/>
        </p:nvSpPr>
        <p:spPr bwMode="auto">
          <a:xfrm>
            <a:off x="7979012" y="5541387"/>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100" b="1"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100" b="1" i="0" u="none" strike="noStrike" cap="none" normalizeH="0" baseline="0" dirty="0">
                <a:ln>
                  <a:noFill/>
                </a:ln>
                <a:solidFill>
                  <a:schemeClr val="tx1"/>
                </a:solidFill>
                <a:effectLst/>
                <a:latin typeface="Calibri" charset="0"/>
                <a:ea typeface="Calibri" charset="0"/>
              </a:rPr>
              <a:t>Territorio</a:t>
            </a:r>
            <a:endParaRPr kumimoji="0" lang="es-ES" sz="1100" b="0" i="0" u="none" strike="noStrike" cap="none" normalizeH="0" baseline="0" dirty="0">
              <a:ln>
                <a:noFill/>
              </a:ln>
              <a:solidFill>
                <a:schemeClr val="tx1"/>
              </a:solidFill>
              <a:effectLst/>
              <a:latin typeface="Arial" charset="0"/>
              <a:ea typeface="ＭＳ Ｐゴシック" charset="0"/>
            </a:endParaRPr>
          </a:p>
        </p:txBody>
      </p:sp>
      <p:sp>
        <p:nvSpPr>
          <p:cNvPr id="12" name="Oval 9"/>
          <p:cNvSpPr>
            <a:spLocks noChangeArrowheads="1"/>
          </p:cNvSpPr>
          <p:nvPr/>
        </p:nvSpPr>
        <p:spPr bwMode="auto">
          <a:xfrm>
            <a:off x="2171124" y="2816418"/>
            <a:ext cx="1333500" cy="1295400"/>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libri" charset="0"/>
                <a:ea typeface="Calibri" charset="0"/>
              </a:rPr>
              <a:t>Elemento constitutivo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libri" charset="0"/>
                <a:ea typeface="Calibri" charset="0"/>
              </a:rPr>
              <a:t>_________Hecho</a:t>
            </a:r>
            <a:endParaRPr kumimoji="0" lang="es-ES" sz="1200" b="0" i="0" u="none" strike="noStrike" cap="none" normalizeH="0" baseline="0" dirty="0">
              <a:ln>
                <a:noFill/>
              </a:ln>
              <a:solidFill>
                <a:schemeClr val="tx1"/>
              </a:solidFill>
              <a:effectLst/>
              <a:latin typeface="Arial" charset="0"/>
              <a:ea typeface="ＭＳ Ｐゴシック" charset="0"/>
            </a:endParaRPr>
          </a:p>
        </p:txBody>
      </p:sp>
      <p:sp>
        <p:nvSpPr>
          <p:cNvPr id="14" name="Oval 11"/>
          <p:cNvSpPr>
            <a:spLocks noChangeArrowheads="1"/>
          </p:cNvSpPr>
          <p:nvPr/>
        </p:nvSpPr>
        <p:spPr bwMode="auto">
          <a:xfrm>
            <a:off x="5345491" y="2704039"/>
            <a:ext cx="1333500" cy="1295400"/>
          </a:xfrm>
          <a:prstGeom prst="ellipse">
            <a:avLst/>
          </a:prstGeom>
          <a:gradFill rotWithShape="0">
            <a:gsLst>
              <a:gs pos="0">
                <a:srgbClr val="D99594"/>
              </a:gs>
              <a:gs pos="50000">
                <a:srgbClr val="F2DBDB"/>
              </a:gs>
              <a:gs pos="100000">
                <a:srgbClr val="D99594"/>
              </a:gs>
            </a:gsLst>
            <a:lin ang="18900000" scaled="1"/>
          </a:gradFill>
          <a:ln w="12700">
            <a:solidFill>
              <a:srgbClr val="D99594"/>
            </a:solidFill>
            <a:round/>
            <a:headEnd/>
            <a:tailEnd/>
          </a:ln>
          <a:effectLst>
            <a:outerShdw blurRad="63500" dist="29783" dir="3885598"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es-MX" sz="1000" dirty="0">
                <a:latin typeface="Calibri" charset="0"/>
                <a:ea typeface="Calibri" charset="0"/>
              </a:rPr>
              <a:t>Derecho Fundamental</a:t>
            </a:r>
            <a:endParaRPr kumimoji="0" lang="es-MX" sz="1000" b="0"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000" b="0" i="0" u="none" strike="noStrike" cap="none" normalizeH="0" baseline="0" dirty="0">
                <a:ln>
                  <a:noFill/>
                </a:ln>
                <a:solidFill>
                  <a:schemeClr val="tx1"/>
                </a:solidFill>
                <a:effectLst/>
                <a:latin typeface="Calibri" charset="0"/>
                <a:ea typeface="Calibri" charset="0"/>
              </a:rPr>
              <a:t>_________</a:t>
            </a:r>
          </a:p>
          <a:p>
            <a:pPr marL="0" marR="0" lvl="0" indent="0" algn="ctr" defTabSz="914400" rtl="0" eaLnBrk="1" fontAlgn="base" latinLnBrk="0" hangingPunct="1">
              <a:lnSpc>
                <a:spcPct val="100000"/>
              </a:lnSpc>
              <a:spcBef>
                <a:spcPct val="0"/>
              </a:spcBef>
              <a:spcAft>
                <a:spcPct val="0"/>
              </a:spcAft>
              <a:buClrTx/>
              <a:buSzTx/>
              <a:buFontTx/>
              <a:buNone/>
              <a:tabLst/>
            </a:pPr>
            <a:r>
              <a:rPr lang="es-MX" sz="1000" dirty="0">
                <a:latin typeface="Calibri" charset="0"/>
                <a:ea typeface="ＭＳ Ｐゴシック" charset="0"/>
              </a:rPr>
              <a:t>Derechos Humanos</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17" name="Oval 14"/>
          <p:cNvSpPr>
            <a:spLocks noChangeArrowheads="1"/>
          </p:cNvSpPr>
          <p:nvPr/>
        </p:nvSpPr>
        <p:spPr bwMode="auto">
          <a:xfrm>
            <a:off x="6379497" y="2211902"/>
            <a:ext cx="1037913" cy="850091"/>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00" b="1" i="0" u="none" strike="noStrike" cap="none" normalizeH="0" baseline="0" dirty="0">
                <a:ln>
                  <a:noFill/>
                </a:ln>
                <a:solidFill>
                  <a:schemeClr val="tx1"/>
                </a:solidFill>
                <a:effectLst/>
                <a:latin typeface="Calibri" charset="0"/>
                <a:ea typeface="Calibri" charset="0"/>
              </a:rPr>
              <a:t>Tratados </a:t>
            </a:r>
            <a:r>
              <a:rPr kumimoji="0" lang="es-MX" sz="900" b="1" i="0" u="none" strike="noStrike" cap="none" normalizeH="0" baseline="0" dirty="0" err="1">
                <a:ln>
                  <a:noFill/>
                </a:ln>
                <a:solidFill>
                  <a:schemeClr val="tx1"/>
                </a:solidFill>
                <a:effectLst/>
                <a:latin typeface="Calibri" charset="0"/>
                <a:ea typeface="Calibri" charset="0"/>
              </a:rPr>
              <a:t>Internacio-nales</a:t>
            </a:r>
            <a:endParaRPr kumimoji="0" lang="es-ES" sz="900" b="0" i="0" u="none" strike="noStrike" cap="none" normalizeH="0" baseline="0" dirty="0">
              <a:ln>
                <a:noFill/>
              </a:ln>
              <a:solidFill>
                <a:schemeClr val="tx1"/>
              </a:solidFill>
              <a:effectLst/>
              <a:latin typeface="Arial" charset="0"/>
              <a:ea typeface="ＭＳ Ｐゴシック" charset="0"/>
            </a:endParaRPr>
          </a:p>
        </p:txBody>
      </p:sp>
      <p:sp>
        <p:nvSpPr>
          <p:cNvPr id="18" name="Oval 14"/>
          <p:cNvSpPr>
            <a:spLocks noChangeArrowheads="1"/>
          </p:cNvSpPr>
          <p:nvPr/>
        </p:nvSpPr>
        <p:spPr bwMode="auto">
          <a:xfrm>
            <a:off x="6379497" y="3351739"/>
            <a:ext cx="1037913" cy="850091"/>
          </a:xfrm>
          <a:prstGeom prst="ellipse">
            <a:avLst/>
          </a:prstGeom>
          <a:gradFill rotWithShape="0">
            <a:gsLst>
              <a:gs pos="0">
                <a:srgbClr val="FFFFFF"/>
              </a:gs>
              <a:gs pos="100000">
                <a:srgbClr val="CCC0D9"/>
              </a:gs>
            </a:gsLst>
            <a:lin ang="5400000" scaled="1"/>
          </a:gra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800" b="1" i="0" u="none" strike="noStrike" cap="none" normalizeH="0" baseline="0" dirty="0">
              <a:ln>
                <a:noFill/>
              </a:ln>
              <a:solidFill>
                <a:schemeClr val="tx1"/>
              </a:solidFill>
              <a:effectLst/>
              <a:latin typeface="Calibri"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800" b="1" i="0" u="none" strike="noStrike" cap="none" normalizeH="0" baseline="0" dirty="0">
                <a:ln>
                  <a:noFill/>
                </a:ln>
                <a:solidFill>
                  <a:schemeClr val="tx1"/>
                </a:solidFill>
                <a:effectLst/>
                <a:latin typeface="Calibri" charset="0"/>
                <a:ea typeface="Calibri" charset="0"/>
              </a:rPr>
              <a:t>Constitución</a:t>
            </a:r>
            <a:endParaRPr kumimoji="0" lang="es-ES" sz="800" b="0" i="0" u="none" strike="noStrike" cap="none" normalizeH="0" baseline="0" dirty="0">
              <a:ln>
                <a:noFill/>
              </a:ln>
              <a:solidFill>
                <a:schemeClr val="tx1"/>
              </a:solidFill>
              <a:effectLst/>
              <a:latin typeface="Arial" charset="0"/>
              <a:ea typeface="ＭＳ Ｐゴシック" charset="0"/>
            </a:endParaRPr>
          </a:p>
        </p:txBody>
      </p:sp>
      <p:sp>
        <p:nvSpPr>
          <p:cNvPr id="20" name="Oval 14"/>
          <p:cNvSpPr>
            <a:spLocks noChangeArrowheads="1"/>
          </p:cNvSpPr>
          <p:nvPr/>
        </p:nvSpPr>
        <p:spPr bwMode="auto">
          <a:xfrm>
            <a:off x="2954311" y="2312972"/>
            <a:ext cx="1037913" cy="850091"/>
          </a:xfrm>
          <a:prstGeom prst="ellipse">
            <a:avLst/>
          </a:prstGeom>
          <a:solidFill>
            <a:schemeClr val="accent6">
              <a:lumMod val="60000"/>
              <a:lumOff val="4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1" name="Oval 14"/>
          <p:cNvSpPr>
            <a:spLocks noChangeArrowheads="1"/>
          </p:cNvSpPr>
          <p:nvPr/>
        </p:nvSpPr>
        <p:spPr bwMode="auto">
          <a:xfrm>
            <a:off x="1387748" y="3086952"/>
            <a:ext cx="1037913" cy="850091"/>
          </a:xfrm>
          <a:prstGeom prst="ellipse">
            <a:avLst/>
          </a:prstGeom>
          <a:solidFill>
            <a:schemeClr val="accent6">
              <a:lumMod val="60000"/>
              <a:lumOff val="4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2" name="Oval 14"/>
          <p:cNvSpPr>
            <a:spLocks noChangeArrowheads="1"/>
          </p:cNvSpPr>
          <p:nvPr/>
        </p:nvSpPr>
        <p:spPr bwMode="auto">
          <a:xfrm>
            <a:off x="2985667" y="3742411"/>
            <a:ext cx="1037913" cy="850091"/>
          </a:xfrm>
          <a:prstGeom prst="ellipse">
            <a:avLst/>
          </a:prstGeom>
          <a:solidFill>
            <a:schemeClr val="accent6">
              <a:lumMod val="60000"/>
              <a:lumOff val="40000"/>
            </a:schemeClr>
          </a:solidFill>
          <a:ln w="12700">
            <a:solidFill>
              <a:srgbClr val="B2A1C7"/>
            </a:solidFill>
            <a:round/>
            <a:headEnd/>
            <a:tailEnd/>
          </a:ln>
          <a:effectLst>
            <a:outerShdw blurRad="63500" dist="29783" dir="3885598" algn="ctr" rotWithShape="0">
              <a:srgbClr val="3F3151">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950" b="1" i="0" u="none" strike="noStrike" cap="none" normalizeH="0" baseline="0" dirty="0">
                <a:ln>
                  <a:noFill/>
                </a:ln>
                <a:solidFill>
                  <a:schemeClr val="tx1"/>
                </a:solidFill>
                <a:effectLst/>
                <a:latin typeface="Calibri" charset="0"/>
                <a:ea typeface="Calibri" charset="0"/>
              </a:rPr>
              <a:t>Medio de convicción</a:t>
            </a:r>
            <a:endParaRPr kumimoji="0" lang="es-ES" sz="950" b="0" i="0" u="none" strike="noStrike" cap="none" normalizeH="0" baseline="0" dirty="0">
              <a:ln>
                <a:noFill/>
              </a:ln>
              <a:solidFill>
                <a:schemeClr val="tx1"/>
              </a:solidFill>
              <a:effectLst/>
              <a:latin typeface="Arial" charset="0"/>
              <a:ea typeface="ＭＳ Ｐゴシック" charset="0"/>
            </a:endParaRPr>
          </a:p>
        </p:txBody>
      </p:sp>
      <p:sp>
        <p:nvSpPr>
          <p:cNvPr id="23" name="Oval 15"/>
          <p:cNvSpPr>
            <a:spLocks noChangeArrowheads="1"/>
          </p:cNvSpPr>
          <p:nvPr/>
        </p:nvSpPr>
        <p:spPr bwMode="auto">
          <a:xfrm>
            <a:off x="2280870" y="597128"/>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a:ln>
                  <a:noFill/>
                </a:ln>
                <a:solidFill>
                  <a:schemeClr val="tx1"/>
                </a:solidFill>
                <a:effectLst/>
                <a:latin typeface="Calibri" charset="0"/>
                <a:ea typeface="Calibri" charset="0"/>
              </a:rPr>
              <a:t>Legiti-mación</a:t>
            </a:r>
            <a:endParaRPr kumimoji="0" lang="es-ES" sz="2400" b="0" i="0" u="none" strike="noStrike" cap="none" normalizeH="0" baseline="0">
              <a:ln>
                <a:noFill/>
              </a:ln>
              <a:solidFill>
                <a:schemeClr val="tx1"/>
              </a:solidFill>
              <a:effectLst/>
              <a:latin typeface="Arial" charset="0"/>
              <a:ea typeface="ＭＳ Ｐゴシック" charset="0"/>
            </a:endParaRPr>
          </a:p>
        </p:txBody>
      </p:sp>
      <p:sp>
        <p:nvSpPr>
          <p:cNvPr id="24" name="Oval 16"/>
          <p:cNvSpPr>
            <a:spLocks noChangeArrowheads="1"/>
          </p:cNvSpPr>
          <p:nvPr/>
        </p:nvSpPr>
        <p:spPr bwMode="auto">
          <a:xfrm>
            <a:off x="3316496" y="357808"/>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Ad causam</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25" name="Oval 17"/>
          <p:cNvSpPr>
            <a:spLocks noChangeArrowheads="1"/>
          </p:cNvSpPr>
          <p:nvPr/>
        </p:nvSpPr>
        <p:spPr bwMode="auto">
          <a:xfrm>
            <a:off x="4133325" y="294243"/>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26" name="Oval 17"/>
          <p:cNvSpPr>
            <a:spLocks noChangeArrowheads="1"/>
          </p:cNvSpPr>
          <p:nvPr/>
        </p:nvSpPr>
        <p:spPr bwMode="auto">
          <a:xfrm>
            <a:off x="3614370" y="1104859"/>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27" name="Oval 18"/>
          <p:cNvSpPr>
            <a:spLocks noChangeArrowheads="1"/>
          </p:cNvSpPr>
          <p:nvPr/>
        </p:nvSpPr>
        <p:spPr bwMode="auto">
          <a:xfrm>
            <a:off x="1439086" y="506472"/>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a:ln>
                  <a:noFill/>
                </a:ln>
                <a:solidFill>
                  <a:schemeClr val="tx1"/>
                </a:solidFill>
                <a:effectLst/>
                <a:latin typeface="Calibri" charset="0"/>
                <a:ea typeface="Calibri" charset="0"/>
              </a:rPr>
              <a:t>Ad proce</a:t>
            </a:r>
            <a:r>
              <a:rPr kumimoji="0" lang="es-MX" sz="1400" b="1" i="0" u="none" strike="noStrike" cap="none" normalizeH="0" baseline="0" dirty="0">
                <a:ln>
                  <a:noFill/>
                </a:ln>
                <a:solidFill>
                  <a:schemeClr val="tx1"/>
                </a:solidFill>
                <a:effectLst/>
                <a:latin typeface="Times New Roman" charset="0"/>
                <a:ea typeface="Calibri" charset="0"/>
              </a:rPr>
              <a:t>-</a:t>
            </a:r>
            <a:r>
              <a:rPr kumimoji="0" lang="es-MX" sz="1400" b="1" i="0" u="none" strike="noStrike" cap="none" normalizeH="0" baseline="0" dirty="0">
                <a:ln>
                  <a:noFill/>
                </a:ln>
                <a:solidFill>
                  <a:schemeClr val="tx1"/>
                </a:solidFill>
                <a:effectLst/>
                <a:latin typeface="Calibri" charset="0"/>
                <a:ea typeface="Calibri" charset="0"/>
              </a:rPr>
              <a:t>sum</a:t>
            </a:r>
            <a:endParaRPr kumimoji="0" lang="es-ES" sz="1400" b="0" i="0" u="none" strike="noStrike" cap="none" normalizeH="0" baseline="0" dirty="0">
              <a:ln>
                <a:noFill/>
              </a:ln>
              <a:solidFill>
                <a:schemeClr val="tx1"/>
              </a:solidFill>
              <a:effectLst/>
              <a:latin typeface="Arial" charset="0"/>
              <a:ea typeface="ＭＳ Ｐゴシック" charset="0"/>
            </a:endParaRPr>
          </a:p>
        </p:txBody>
      </p:sp>
      <p:sp>
        <p:nvSpPr>
          <p:cNvPr id="29" name="Oval 17"/>
          <p:cNvSpPr>
            <a:spLocks noChangeArrowheads="1"/>
          </p:cNvSpPr>
          <p:nvPr/>
        </p:nvSpPr>
        <p:spPr bwMode="auto">
          <a:xfrm>
            <a:off x="662594" y="310768"/>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30" name="Oval 17"/>
          <p:cNvSpPr>
            <a:spLocks noChangeArrowheads="1"/>
          </p:cNvSpPr>
          <p:nvPr/>
        </p:nvSpPr>
        <p:spPr bwMode="auto">
          <a:xfrm>
            <a:off x="813792" y="1175148"/>
            <a:ext cx="1066877" cy="787669"/>
          </a:xfrm>
          <a:prstGeom prst="ellipse">
            <a:avLst/>
          </a:prstGeom>
          <a:gradFill rotWithShape="0">
            <a:gsLst>
              <a:gs pos="0">
                <a:srgbClr val="C2D69B"/>
              </a:gs>
              <a:gs pos="50000">
                <a:srgbClr val="EAF1DD"/>
              </a:gs>
              <a:gs pos="100000">
                <a:srgbClr val="C2D69B"/>
              </a:gs>
            </a:gsLst>
            <a:lin ang="18900000" scaled="1"/>
          </a:gradFill>
          <a:ln w="12700">
            <a:solidFill>
              <a:srgbClr val="C2D69B"/>
            </a:solidFill>
            <a:round/>
            <a:headEnd/>
            <a:tailEnd/>
          </a:ln>
          <a:effectLst>
            <a:outerShdw blurRad="63500" dist="29783" dir="3885598" algn="ctr" rotWithShape="0">
              <a:srgbClr val="4E6128">
                <a:alpha val="50000"/>
              </a:srgbClr>
            </a:outerShdw>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MX" sz="1000" b="1" i="0" u="none" strike="noStrike" cap="none" normalizeH="0" baseline="0" dirty="0">
                <a:ln>
                  <a:noFill/>
                </a:ln>
                <a:solidFill>
                  <a:schemeClr val="tx1"/>
                </a:solidFill>
                <a:effectLst/>
                <a:latin typeface="Calibri" charset="0"/>
                <a:ea typeface="Calibri" charset="0"/>
              </a:rPr>
              <a:t>Medio de convicción</a:t>
            </a:r>
            <a:endParaRPr kumimoji="0" lang="es-ES" sz="1000" b="0" i="0" u="none" strike="noStrike" cap="none" normalizeH="0" baseline="0" dirty="0">
              <a:ln>
                <a:noFill/>
              </a:ln>
              <a:solidFill>
                <a:schemeClr val="tx1"/>
              </a:solidFill>
              <a:effectLst/>
              <a:latin typeface="Arial" charset="0"/>
              <a:ea typeface="ＭＳ Ｐゴシック" charset="0"/>
            </a:endParaRPr>
          </a:p>
        </p:txBody>
      </p:sp>
      <p:sp>
        <p:nvSpPr>
          <p:cNvPr id="31" name="Oval 20"/>
          <p:cNvSpPr>
            <a:spLocks noChangeArrowheads="1"/>
          </p:cNvSpPr>
          <p:nvPr/>
        </p:nvSpPr>
        <p:spPr bwMode="auto">
          <a:xfrm>
            <a:off x="286322" y="3926113"/>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000" b="0"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2000" b="0" i="0" u="none" strike="noStrike" cap="none" normalizeH="0" baseline="0" dirty="0">
                <a:ln>
                  <a:noFill/>
                </a:ln>
                <a:solidFill>
                  <a:schemeClr val="tx1"/>
                </a:solidFill>
                <a:effectLst/>
                <a:latin typeface="Calibri" charset="0"/>
                <a:ea typeface="Calibri" charset="0"/>
              </a:rPr>
              <a:t>Actor</a:t>
            </a:r>
            <a:endParaRPr kumimoji="0" lang="es-ES" sz="2400" b="0" i="0" u="none" strike="noStrike" cap="none" normalizeH="0" baseline="0" dirty="0">
              <a:ln>
                <a:noFill/>
              </a:ln>
              <a:solidFill>
                <a:schemeClr val="tx1"/>
              </a:solidFill>
              <a:effectLst/>
              <a:latin typeface="Arial" charset="0"/>
              <a:ea typeface="ＭＳ Ｐゴシック" charset="0"/>
            </a:endParaRPr>
          </a:p>
        </p:txBody>
      </p:sp>
      <p:sp>
        <p:nvSpPr>
          <p:cNvPr id="35" name="Oval 22"/>
          <p:cNvSpPr>
            <a:spLocks noChangeArrowheads="1"/>
          </p:cNvSpPr>
          <p:nvPr/>
        </p:nvSpPr>
        <p:spPr bwMode="auto">
          <a:xfrm>
            <a:off x="3126624" y="5516868"/>
            <a:ext cx="975491" cy="936043"/>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blurRad="63500" dist="29783" dir="3885598"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mbria"/>
                <a:ea typeface="ÇlÇr ñæí©" charset="0"/>
                <a:cs typeface="Cambria"/>
              </a:rPr>
              <a:t>Presta-ción</a:t>
            </a:r>
            <a:endParaRPr kumimoji="0" lang="es-ES" sz="1200" b="0" i="0" u="none" strike="noStrike" cap="none" normalizeH="0" baseline="0" dirty="0">
              <a:ln>
                <a:noFill/>
              </a:ln>
              <a:solidFill>
                <a:schemeClr val="tx1"/>
              </a:solidFill>
              <a:effectLst/>
              <a:latin typeface="Cambria"/>
              <a:ea typeface="ＭＳ Ｐゴシック" charset="0"/>
              <a:cs typeface="Cambria"/>
            </a:endParaRPr>
          </a:p>
        </p:txBody>
      </p:sp>
      <p:cxnSp>
        <p:nvCxnSpPr>
          <p:cNvPr id="2073" name="AutoShape 25"/>
          <p:cNvCxnSpPr>
            <a:cxnSpLocks noChangeShapeType="1"/>
            <a:endCxn id="12" idx="4"/>
          </p:cNvCxnSpPr>
          <p:nvPr/>
        </p:nvCxnSpPr>
        <p:spPr bwMode="auto">
          <a:xfrm flipH="1" flipV="1">
            <a:off x="2837874" y="4111818"/>
            <a:ext cx="1154350" cy="1405050"/>
          </a:xfrm>
          <a:prstGeom prst="straightConnector1">
            <a:avLst/>
          </a:prstGeom>
          <a:ln>
            <a:prstDash val="lgDash"/>
            <a:headEnd/>
            <a:tailEnd/>
          </a:ln>
        </p:spPr>
        <p:style>
          <a:lnRef idx="3">
            <a:schemeClr val="dk1"/>
          </a:lnRef>
          <a:fillRef idx="0">
            <a:schemeClr val="dk1"/>
          </a:fillRef>
          <a:effectRef idx="2">
            <a:schemeClr val="dk1"/>
          </a:effectRef>
          <a:fontRef idx="minor">
            <a:schemeClr val="tx1"/>
          </a:fontRef>
        </p:style>
      </p:cxnSp>
      <p:sp>
        <p:nvSpPr>
          <p:cNvPr id="32" name="Oval 21"/>
          <p:cNvSpPr>
            <a:spLocks noChangeArrowheads="1"/>
          </p:cNvSpPr>
          <p:nvPr/>
        </p:nvSpPr>
        <p:spPr bwMode="auto">
          <a:xfrm>
            <a:off x="3866702" y="5157511"/>
            <a:ext cx="1333500" cy="1295400"/>
          </a:xfrm>
          <a:prstGeom prst="ellipse">
            <a:avLst/>
          </a:prstGeom>
          <a:gradFill rotWithShape="0">
            <a:gsLst>
              <a:gs pos="0">
                <a:srgbClr val="FABF8F"/>
              </a:gs>
              <a:gs pos="50000">
                <a:srgbClr val="F79646"/>
              </a:gs>
              <a:gs pos="100000">
                <a:srgbClr val="FABF8F"/>
              </a:gs>
            </a:gsLst>
            <a:lin ang="5400000" scaled="1"/>
          </a:gradFill>
          <a:ln w="12700">
            <a:solidFill>
              <a:srgbClr val="F79646"/>
            </a:solidFill>
            <a:round/>
            <a:headEnd/>
            <a:tailEnd/>
          </a:ln>
          <a:effectLst>
            <a:outerShdw blurRad="63500" dist="29783" dir="3885598" algn="ctr" rotWithShape="0">
              <a:srgbClr val="974706">
                <a:alpha val="74998"/>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b="0" i="0" u="none" strike="noStrike" cap="none" normalizeH="0" baseline="0" dirty="0">
                <a:ln>
                  <a:noFill/>
                </a:ln>
                <a:solidFill>
                  <a:schemeClr val="tx1"/>
                </a:solidFill>
                <a:effectLst/>
                <a:latin typeface="Calibri" charset="0"/>
                <a:ea typeface="Calibri" charset="0"/>
              </a:rPr>
              <a:t>Preten-sión</a:t>
            </a:r>
            <a:endParaRPr kumimoji="0" lang="es-ES" b="0" i="0" u="none" strike="noStrike" cap="none" normalizeH="0" baseline="0" dirty="0">
              <a:ln>
                <a:noFill/>
              </a:ln>
              <a:solidFill>
                <a:schemeClr val="tx1"/>
              </a:solidFill>
              <a:effectLst/>
              <a:latin typeface="Arial" charset="0"/>
              <a:ea typeface="ＭＳ Ｐゴシック" charset="0"/>
            </a:endParaRPr>
          </a:p>
        </p:txBody>
      </p:sp>
      <p:sp>
        <p:nvSpPr>
          <p:cNvPr id="33" name="Oval 22"/>
          <p:cNvSpPr>
            <a:spLocks noChangeArrowheads="1"/>
          </p:cNvSpPr>
          <p:nvPr/>
        </p:nvSpPr>
        <p:spPr bwMode="auto">
          <a:xfrm>
            <a:off x="4822349" y="5556487"/>
            <a:ext cx="975491" cy="936043"/>
          </a:xfrm>
          <a:prstGeom prst="ellipse">
            <a:avLst/>
          </a:prstGeom>
          <a:gradFill rotWithShape="0">
            <a:gsLst>
              <a:gs pos="0">
                <a:srgbClr val="FFFFFF"/>
              </a:gs>
              <a:gs pos="100000">
                <a:srgbClr val="B8CCE4"/>
              </a:gs>
            </a:gsLst>
            <a:lin ang="5400000" scaled="1"/>
          </a:gradFill>
          <a:ln w="12700">
            <a:solidFill>
              <a:srgbClr val="95B3D7"/>
            </a:solidFill>
            <a:round/>
            <a:headEnd/>
            <a:tailEnd/>
          </a:ln>
          <a:effectLst>
            <a:outerShdw blurRad="63500" dist="29783" dir="3885598" algn="ctr" rotWithShape="0">
              <a:srgbClr val="243F60">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a:ln>
                  <a:noFill/>
                </a:ln>
                <a:solidFill>
                  <a:schemeClr val="tx1"/>
                </a:solidFill>
                <a:effectLst/>
                <a:latin typeface="Cambria"/>
                <a:ea typeface="ÇlÇr ñæí©" charset="0"/>
                <a:cs typeface="Cambria"/>
              </a:rPr>
              <a:t>Presta-ción</a:t>
            </a:r>
            <a:endParaRPr kumimoji="0" lang="es-ES" sz="1200" b="0" i="0" u="none" strike="noStrike" cap="none" normalizeH="0" baseline="0" dirty="0">
              <a:ln>
                <a:noFill/>
              </a:ln>
              <a:solidFill>
                <a:schemeClr val="tx1"/>
              </a:solidFill>
              <a:effectLst/>
              <a:latin typeface="Cambria"/>
              <a:ea typeface="ＭＳ Ｐゴシック" charset="0"/>
              <a:cs typeface="Cambria"/>
            </a:endParaRPr>
          </a:p>
        </p:txBody>
      </p:sp>
      <p:cxnSp>
        <p:nvCxnSpPr>
          <p:cNvPr id="2074" name="AutoShape 26"/>
          <p:cNvCxnSpPr>
            <a:cxnSpLocks noChangeShapeType="1"/>
            <a:endCxn id="7" idx="0"/>
          </p:cNvCxnSpPr>
          <p:nvPr/>
        </p:nvCxnSpPr>
        <p:spPr bwMode="auto">
          <a:xfrm>
            <a:off x="5549895" y="4136097"/>
            <a:ext cx="2179671" cy="667520"/>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sp>
        <p:nvSpPr>
          <p:cNvPr id="8" name="Oval 5"/>
          <p:cNvSpPr>
            <a:spLocks noChangeArrowheads="1"/>
          </p:cNvSpPr>
          <p:nvPr/>
        </p:nvSpPr>
        <p:spPr bwMode="auto">
          <a:xfrm>
            <a:off x="6363310" y="4372813"/>
            <a:ext cx="1054100" cy="927100"/>
          </a:xfrm>
          <a:prstGeom prst="ellipse">
            <a:avLst/>
          </a:prstGeom>
          <a:gradFill rotWithShape="0">
            <a:gsLst>
              <a:gs pos="0">
                <a:srgbClr val="FABF8F"/>
              </a:gs>
              <a:gs pos="50000">
                <a:srgbClr val="FDE9D9"/>
              </a:gs>
              <a:gs pos="100000">
                <a:srgbClr val="FABF8F"/>
              </a:gs>
            </a:gsLst>
            <a:lin ang="18900000" scaled="1"/>
          </a:gradFill>
          <a:ln w="12700">
            <a:solidFill>
              <a:srgbClr val="FABF8F"/>
            </a:solidFill>
            <a:round/>
            <a:headEnd/>
            <a:tailEnd/>
          </a:ln>
          <a:effectLst>
            <a:outerShdw blurRad="63500" dist="29783" dir="3885598" algn="ctr" rotWithShape="0">
              <a:srgbClr val="974706">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MX" sz="1200" b="1" i="0" u="none" strike="noStrike" cap="none" normalizeH="0" baseline="0" dirty="0">
              <a:ln>
                <a:noFill/>
              </a:ln>
              <a:solidFill>
                <a:schemeClr val="tx1"/>
              </a:solidFill>
              <a:effectLst/>
              <a:latin typeface="Times New Roman" charset="0"/>
              <a:ea typeface="Calibri"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s-MX" sz="1300" b="1" i="0" u="none" strike="noStrike" cap="none" normalizeH="0" baseline="0" dirty="0">
                <a:ln>
                  <a:noFill/>
                </a:ln>
                <a:solidFill>
                  <a:schemeClr val="tx1"/>
                </a:solidFill>
                <a:effectLst/>
                <a:latin typeface="Calibri" charset="0"/>
                <a:ea typeface="Calibri" charset="0"/>
              </a:rPr>
              <a:t>Cuantía</a:t>
            </a:r>
            <a:endParaRPr kumimoji="0" lang="es-ES" sz="1300" b="0" i="0" u="none" strike="noStrike" cap="none" normalizeH="0" baseline="0" dirty="0">
              <a:ln>
                <a:noFill/>
              </a:ln>
              <a:solidFill>
                <a:schemeClr val="tx1"/>
              </a:solidFill>
              <a:effectLst/>
              <a:latin typeface="Arial" charset="0"/>
              <a:ea typeface="ＭＳ Ｐゴシック" charset="0"/>
            </a:endParaRPr>
          </a:p>
        </p:txBody>
      </p:sp>
      <p:cxnSp>
        <p:nvCxnSpPr>
          <p:cNvPr id="2075" name="AutoShape 27"/>
          <p:cNvCxnSpPr>
            <a:cxnSpLocks noChangeShapeType="1"/>
          </p:cNvCxnSpPr>
          <p:nvPr/>
        </p:nvCxnSpPr>
        <p:spPr bwMode="auto">
          <a:xfrm flipH="1">
            <a:off x="5298457" y="1619820"/>
            <a:ext cx="1802867" cy="841926"/>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6" name="AutoShape 28"/>
          <p:cNvCxnSpPr>
            <a:cxnSpLocks noChangeShapeType="1"/>
          </p:cNvCxnSpPr>
          <p:nvPr/>
        </p:nvCxnSpPr>
        <p:spPr bwMode="auto">
          <a:xfrm>
            <a:off x="3191701" y="1830707"/>
            <a:ext cx="706357" cy="497945"/>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7" name="AutoShape 29"/>
          <p:cNvCxnSpPr>
            <a:cxnSpLocks noChangeShapeType="1"/>
          </p:cNvCxnSpPr>
          <p:nvPr/>
        </p:nvCxnSpPr>
        <p:spPr bwMode="auto">
          <a:xfrm flipH="1">
            <a:off x="1651178" y="4136097"/>
            <a:ext cx="1334489" cy="372596"/>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8" name="AutoShape 30"/>
          <p:cNvCxnSpPr>
            <a:cxnSpLocks noChangeShapeType="1"/>
          </p:cNvCxnSpPr>
          <p:nvPr/>
        </p:nvCxnSpPr>
        <p:spPr bwMode="auto">
          <a:xfrm>
            <a:off x="4596165" y="4608182"/>
            <a:ext cx="0" cy="565009"/>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79" name="AutoShape 31"/>
          <p:cNvCxnSpPr>
            <a:cxnSpLocks noChangeShapeType="1"/>
          </p:cNvCxnSpPr>
          <p:nvPr/>
        </p:nvCxnSpPr>
        <p:spPr bwMode="auto">
          <a:xfrm flipH="1">
            <a:off x="7979012" y="1864669"/>
            <a:ext cx="76478" cy="2938948"/>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0" name="AutoShape 32"/>
          <p:cNvCxnSpPr>
            <a:cxnSpLocks noChangeShapeType="1"/>
          </p:cNvCxnSpPr>
          <p:nvPr/>
        </p:nvCxnSpPr>
        <p:spPr bwMode="auto">
          <a:xfrm flipH="1" flipV="1">
            <a:off x="4234241" y="1089179"/>
            <a:ext cx="2750185" cy="70289"/>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1" name="AutoShape 33"/>
          <p:cNvCxnSpPr>
            <a:cxnSpLocks noChangeShapeType="1"/>
          </p:cNvCxnSpPr>
          <p:nvPr/>
        </p:nvCxnSpPr>
        <p:spPr bwMode="auto">
          <a:xfrm flipH="1">
            <a:off x="1081759" y="1341813"/>
            <a:ext cx="1199111" cy="2584300"/>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4" name="AutoShape 34"/>
          <p:cNvCxnSpPr>
            <a:cxnSpLocks noChangeShapeType="1"/>
          </p:cNvCxnSpPr>
          <p:nvPr/>
        </p:nvCxnSpPr>
        <p:spPr bwMode="auto">
          <a:xfrm>
            <a:off x="1254213" y="5173191"/>
            <a:ext cx="1872411" cy="978603"/>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cxnSp>
        <p:nvCxnSpPr>
          <p:cNvPr id="2087" name="AutoShape 35"/>
          <p:cNvCxnSpPr>
            <a:cxnSpLocks noChangeShapeType="1"/>
          </p:cNvCxnSpPr>
          <p:nvPr/>
        </p:nvCxnSpPr>
        <p:spPr bwMode="auto">
          <a:xfrm flipV="1">
            <a:off x="5670661" y="6318092"/>
            <a:ext cx="849427" cy="37358"/>
          </a:xfrm>
          <a:prstGeom prst="straightConnector1">
            <a:avLst/>
          </a:prstGeom>
          <a:noFill/>
          <a:ln w="57150">
            <a:solidFill>
              <a:srgbClr val="000000"/>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58732451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 calcmode="lin" valueType="num">
                                      <p:cBhvr>
                                        <p:cTn id="16" dur="500" fill="hold"/>
                                        <p:tgtEl>
                                          <p:spTgt spid="3"/>
                                        </p:tgtEl>
                                        <p:attrNameLst>
                                          <p:attrName>style.rotation</p:attrName>
                                        </p:attrNameLst>
                                      </p:cBhvr>
                                      <p:tavLst>
                                        <p:tav tm="0">
                                          <p:val>
                                            <p:fltVal val="360"/>
                                          </p:val>
                                        </p:tav>
                                        <p:tav tm="100000">
                                          <p:val>
                                            <p:fltVal val="0"/>
                                          </p:val>
                                        </p:tav>
                                      </p:tavLst>
                                    </p:anim>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35"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2000"/>
                                        <p:tgtEl>
                                          <p:spTgt spid="12"/>
                                        </p:tgtEl>
                                      </p:cBhvr>
                                    </p:animEffect>
                                    <p:anim calcmode="lin" valueType="num">
                                      <p:cBhvr>
                                        <p:cTn id="23" dur="2000" fill="hold"/>
                                        <p:tgtEl>
                                          <p:spTgt spid="12"/>
                                        </p:tgtEl>
                                        <p:attrNameLst>
                                          <p:attrName>style.rotation</p:attrName>
                                        </p:attrNameLst>
                                      </p:cBhvr>
                                      <p:tavLst>
                                        <p:tav tm="0">
                                          <p:val>
                                            <p:fltVal val="720"/>
                                          </p:val>
                                        </p:tav>
                                        <p:tav tm="100000">
                                          <p:val>
                                            <p:fltVal val="0"/>
                                          </p:val>
                                        </p:tav>
                                      </p:tavLst>
                                    </p:anim>
                                    <p:anim calcmode="lin" valueType="num">
                                      <p:cBhvr>
                                        <p:cTn id="24" dur="2000" fill="hold"/>
                                        <p:tgtEl>
                                          <p:spTgt spid="12"/>
                                        </p:tgtEl>
                                        <p:attrNameLst>
                                          <p:attrName>ppt_h</p:attrName>
                                        </p:attrNameLst>
                                      </p:cBhvr>
                                      <p:tavLst>
                                        <p:tav tm="0">
                                          <p:val>
                                            <p:fltVal val="0"/>
                                          </p:val>
                                        </p:tav>
                                        <p:tav tm="100000">
                                          <p:val>
                                            <p:strVal val="#ppt_h"/>
                                          </p:val>
                                        </p:tav>
                                      </p:tavLst>
                                    </p:anim>
                                    <p:anim calcmode="lin" valueType="num">
                                      <p:cBhvr>
                                        <p:cTn id="25" dur="2000" fill="hold"/>
                                        <p:tgtEl>
                                          <p:spTgt spid="12"/>
                                        </p:tgtEl>
                                        <p:attrNameLst>
                                          <p:attrName>ppt_w</p:attrName>
                                        </p:attrNameLst>
                                      </p:cBhvr>
                                      <p:tavLst>
                                        <p:tav tm="0">
                                          <p:val>
                                            <p:fltVal val="0"/>
                                          </p:val>
                                        </p:tav>
                                        <p:tav tm="100000">
                                          <p:val>
                                            <p:strVal val="#ppt_w"/>
                                          </p:val>
                                        </p:tav>
                                      </p:tavLst>
                                    </p:anim>
                                  </p:childTnLst>
                                </p:cTn>
                              </p:par>
                              <p:par>
                                <p:cTn id="26" presetID="35" presetClass="entr" presetSubtype="0" fill="hold" grpId="0" nodeType="with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2000"/>
                                        <p:tgtEl>
                                          <p:spTgt spid="20"/>
                                        </p:tgtEl>
                                      </p:cBhvr>
                                    </p:animEffect>
                                    <p:anim calcmode="lin" valueType="num">
                                      <p:cBhvr>
                                        <p:cTn id="29" dur="2000" fill="hold"/>
                                        <p:tgtEl>
                                          <p:spTgt spid="20"/>
                                        </p:tgtEl>
                                        <p:attrNameLst>
                                          <p:attrName>style.rotation</p:attrName>
                                        </p:attrNameLst>
                                      </p:cBhvr>
                                      <p:tavLst>
                                        <p:tav tm="0">
                                          <p:val>
                                            <p:fltVal val="720"/>
                                          </p:val>
                                        </p:tav>
                                        <p:tav tm="100000">
                                          <p:val>
                                            <p:fltVal val="0"/>
                                          </p:val>
                                        </p:tav>
                                      </p:tavLst>
                                    </p:anim>
                                    <p:anim calcmode="lin" valueType="num">
                                      <p:cBhvr>
                                        <p:cTn id="30" dur="2000" fill="hold"/>
                                        <p:tgtEl>
                                          <p:spTgt spid="20"/>
                                        </p:tgtEl>
                                        <p:attrNameLst>
                                          <p:attrName>ppt_h</p:attrName>
                                        </p:attrNameLst>
                                      </p:cBhvr>
                                      <p:tavLst>
                                        <p:tav tm="0">
                                          <p:val>
                                            <p:fltVal val="0"/>
                                          </p:val>
                                        </p:tav>
                                        <p:tav tm="100000">
                                          <p:val>
                                            <p:strVal val="#ppt_h"/>
                                          </p:val>
                                        </p:tav>
                                      </p:tavLst>
                                    </p:anim>
                                    <p:anim calcmode="lin" valueType="num">
                                      <p:cBhvr>
                                        <p:cTn id="31" dur="2000" fill="hold"/>
                                        <p:tgtEl>
                                          <p:spTgt spid="20"/>
                                        </p:tgtEl>
                                        <p:attrNameLst>
                                          <p:attrName>ppt_w</p:attrName>
                                        </p:attrNameLst>
                                      </p:cBhvr>
                                      <p:tavLst>
                                        <p:tav tm="0">
                                          <p:val>
                                            <p:fltVal val="0"/>
                                          </p:val>
                                        </p:tav>
                                        <p:tav tm="100000">
                                          <p:val>
                                            <p:strVal val="#ppt_w"/>
                                          </p:val>
                                        </p:tav>
                                      </p:tavLst>
                                    </p:anim>
                                  </p:childTnLst>
                                </p:cTn>
                              </p:par>
                              <p:par>
                                <p:cTn id="32" presetID="35" presetClass="entr" presetSubtype="0" fill="hold" grpId="0"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2000"/>
                                        <p:tgtEl>
                                          <p:spTgt spid="21"/>
                                        </p:tgtEl>
                                      </p:cBhvr>
                                    </p:animEffect>
                                    <p:anim calcmode="lin" valueType="num">
                                      <p:cBhvr>
                                        <p:cTn id="35" dur="2000" fill="hold"/>
                                        <p:tgtEl>
                                          <p:spTgt spid="21"/>
                                        </p:tgtEl>
                                        <p:attrNameLst>
                                          <p:attrName>style.rotation</p:attrName>
                                        </p:attrNameLst>
                                      </p:cBhvr>
                                      <p:tavLst>
                                        <p:tav tm="0">
                                          <p:val>
                                            <p:fltVal val="720"/>
                                          </p:val>
                                        </p:tav>
                                        <p:tav tm="100000">
                                          <p:val>
                                            <p:fltVal val="0"/>
                                          </p:val>
                                        </p:tav>
                                      </p:tavLst>
                                    </p:anim>
                                    <p:anim calcmode="lin" valueType="num">
                                      <p:cBhvr>
                                        <p:cTn id="36" dur="2000" fill="hold"/>
                                        <p:tgtEl>
                                          <p:spTgt spid="21"/>
                                        </p:tgtEl>
                                        <p:attrNameLst>
                                          <p:attrName>ppt_h</p:attrName>
                                        </p:attrNameLst>
                                      </p:cBhvr>
                                      <p:tavLst>
                                        <p:tav tm="0">
                                          <p:val>
                                            <p:fltVal val="0"/>
                                          </p:val>
                                        </p:tav>
                                        <p:tav tm="100000">
                                          <p:val>
                                            <p:strVal val="#ppt_h"/>
                                          </p:val>
                                        </p:tav>
                                      </p:tavLst>
                                    </p:anim>
                                    <p:anim calcmode="lin" valueType="num">
                                      <p:cBhvr>
                                        <p:cTn id="37" dur="2000" fill="hold"/>
                                        <p:tgtEl>
                                          <p:spTgt spid="21"/>
                                        </p:tgtEl>
                                        <p:attrNameLst>
                                          <p:attrName>ppt_w</p:attrName>
                                        </p:attrNameLst>
                                      </p:cBhvr>
                                      <p:tavLst>
                                        <p:tav tm="0">
                                          <p:val>
                                            <p:fltVal val="0"/>
                                          </p:val>
                                        </p:tav>
                                        <p:tav tm="100000">
                                          <p:val>
                                            <p:strVal val="#ppt_w"/>
                                          </p:val>
                                        </p:tav>
                                      </p:tavLst>
                                    </p:anim>
                                  </p:childTnLst>
                                </p:cTn>
                              </p:par>
                              <p:par>
                                <p:cTn id="38" presetID="35" presetClass="entr" presetSubtype="0" fill="hold" grpId="0" nodeType="with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2000"/>
                                        <p:tgtEl>
                                          <p:spTgt spid="22"/>
                                        </p:tgtEl>
                                      </p:cBhvr>
                                    </p:animEffect>
                                    <p:anim calcmode="lin" valueType="num">
                                      <p:cBhvr>
                                        <p:cTn id="41" dur="2000" fill="hold"/>
                                        <p:tgtEl>
                                          <p:spTgt spid="22"/>
                                        </p:tgtEl>
                                        <p:attrNameLst>
                                          <p:attrName>style.rotation</p:attrName>
                                        </p:attrNameLst>
                                      </p:cBhvr>
                                      <p:tavLst>
                                        <p:tav tm="0">
                                          <p:val>
                                            <p:fltVal val="720"/>
                                          </p:val>
                                        </p:tav>
                                        <p:tav tm="100000">
                                          <p:val>
                                            <p:fltVal val="0"/>
                                          </p:val>
                                        </p:tav>
                                      </p:tavLst>
                                    </p:anim>
                                    <p:anim calcmode="lin" valueType="num">
                                      <p:cBhvr>
                                        <p:cTn id="42" dur="2000" fill="hold"/>
                                        <p:tgtEl>
                                          <p:spTgt spid="22"/>
                                        </p:tgtEl>
                                        <p:attrNameLst>
                                          <p:attrName>ppt_h</p:attrName>
                                        </p:attrNameLst>
                                      </p:cBhvr>
                                      <p:tavLst>
                                        <p:tav tm="0">
                                          <p:val>
                                            <p:fltVal val="0"/>
                                          </p:val>
                                        </p:tav>
                                        <p:tav tm="100000">
                                          <p:val>
                                            <p:strVal val="#ppt_h"/>
                                          </p:val>
                                        </p:tav>
                                      </p:tavLst>
                                    </p:anim>
                                    <p:anim calcmode="lin" valueType="num">
                                      <p:cBhvr>
                                        <p:cTn id="43" dur="2000" fill="hold"/>
                                        <p:tgtEl>
                                          <p:spTgt spid="22"/>
                                        </p:tgtEl>
                                        <p:attrNameLst>
                                          <p:attrName>ppt_w</p:attrName>
                                        </p:attrNameLst>
                                      </p:cBhvr>
                                      <p:tavLst>
                                        <p:tav tm="0">
                                          <p:val>
                                            <p:fltVal val="0"/>
                                          </p:val>
                                        </p:tav>
                                        <p:tav tm="100000">
                                          <p:val>
                                            <p:strVal val="#ppt_w"/>
                                          </p:val>
                                        </p:tav>
                                      </p:tavLst>
                                    </p:anim>
                                  </p:childTnLst>
                                </p:cTn>
                              </p:par>
                            </p:childTnLst>
                          </p:cTn>
                        </p:par>
                      </p:childTnLst>
                    </p:cTn>
                  </p:par>
                  <p:par>
                    <p:cTn id="44" fill="hold">
                      <p:stCondLst>
                        <p:cond delay="indefinite"/>
                      </p:stCondLst>
                      <p:childTnLst>
                        <p:par>
                          <p:cTn id="45" fill="hold">
                            <p:stCondLst>
                              <p:cond delay="0"/>
                            </p:stCondLst>
                            <p:childTnLst>
                              <p:par>
                                <p:cTn id="46" presetID="41" presetClass="entr" presetSubtype="0" fill="hold" grpId="0" nodeType="clickEffect">
                                  <p:stCondLst>
                                    <p:cond delay="0"/>
                                  </p:stCondLst>
                                  <p:iterate type="lt">
                                    <p:tmPct val="10000"/>
                                  </p:iterate>
                                  <p:childTnLst>
                                    <p:set>
                                      <p:cBhvr>
                                        <p:cTn id="47" dur="1" fill="hold">
                                          <p:stCondLst>
                                            <p:cond delay="0"/>
                                          </p:stCondLst>
                                        </p:cTn>
                                        <p:tgtEl>
                                          <p:spTgt spid="14"/>
                                        </p:tgtEl>
                                        <p:attrNameLst>
                                          <p:attrName>style.visibility</p:attrName>
                                        </p:attrNameLst>
                                      </p:cBhvr>
                                      <p:to>
                                        <p:strVal val="visible"/>
                                      </p:to>
                                    </p:set>
                                    <p:anim calcmode="lin" valueType="num">
                                      <p:cBhvr>
                                        <p:cTn id="48" dur="500" fill="hold"/>
                                        <p:tgtEl>
                                          <p:spTgt spid="14"/>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14"/>
                                        </p:tgtEl>
                                        <p:attrNameLst>
                                          <p:attrName>ppt_y</p:attrName>
                                        </p:attrNameLst>
                                      </p:cBhvr>
                                      <p:tavLst>
                                        <p:tav tm="0">
                                          <p:val>
                                            <p:strVal val="#ppt_y"/>
                                          </p:val>
                                        </p:tav>
                                        <p:tav tm="100000">
                                          <p:val>
                                            <p:strVal val="#ppt_y"/>
                                          </p:val>
                                        </p:tav>
                                      </p:tavLst>
                                    </p:anim>
                                    <p:anim calcmode="lin" valueType="num">
                                      <p:cBhvr>
                                        <p:cTn id="50" dur="500" fill="hold"/>
                                        <p:tgtEl>
                                          <p:spTgt spid="14"/>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14"/>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14"/>
                                        </p:tgtEl>
                                      </p:cBhvr>
                                    </p:animEffect>
                                  </p:childTnLst>
                                </p:cTn>
                              </p:par>
                              <p:par>
                                <p:cTn id="53" presetID="41" presetClass="entr" presetSubtype="0" fill="hold" grpId="0" nodeType="withEffect">
                                  <p:stCondLst>
                                    <p:cond delay="0"/>
                                  </p:stCondLst>
                                  <p:iterate type="lt">
                                    <p:tmPct val="10000"/>
                                  </p:iterate>
                                  <p:childTnLst>
                                    <p:set>
                                      <p:cBhvr>
                                        <p:cTn id="54" dur="1" fill="hold">
                                          <p:stCondLst>
                                            <p:cond delay="0"/>
                                          </p:stCondLst>
                                        </p:cTn>
                                        <p:tgtEl>
                                          <p:spTgt spid="17"/>
                                        </p:tgtEl>
                                        <p:attrNameLst>
                                          <p:attrName>style.visibility</p:attrName>
                                        </p:attrNameLst>
                                      </p:cBhvr>
                                      <p:to>
                                        <p:strVal val="visible"/>
                                      </p:to>
                                    </p:set>
                                    <p:anim calcmode="lin" valueType="num">
                                      <p:cBhvr>
                                        <p:cTn id="55"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56" dur="500" fill="hold"/>
                                        <p:tgtEl>
                                          <p:spTgt spid="17"/>
                                        </p:tgtEl>
                                        <p:attrNameLst>
                                          <p:attrName>ppt_y</p:attrName>
                                        </p:attrNameLst>
                                      </p:cBhvr>
                                      <p:tavLst>
                                        <p:tav tm="0">
                                          <p:val>
                                            <p:strVal val="#ppt_y"/>
                                          </p:val>
                                        </p:tav>
                                        <p:tav tm="100000">
                                          <p:val>
                                            <p:strVal val="#ppt_y"/>
                                          </p:val>
                                        </p:tav>
                                      </p:tavLst>
                                    </p:anim>
                                    <p:anim calcmode="lin" valueType="num">
                                      <p:cBhvr>
                                        <p:cTn id="57"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58"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59" dur="500" tmFilter="0,0; .5, 1; 1, 1"/>
                                        <p:tgtEl>
                                          <p:spTgt spid="17"/>
                                        </p:tgtEl>
                                      </p:cBhvr>
                                    </p:animEffect>
                                  </p:childTnLst>
                                </p:cTn>
                              </p:par>
                              <p:par>
                                <p:cTn id="60" presetID="41" presetClass="entr" presetSubtype="0" fill="hold" grpId="0" nodeType="withEffect">
                                  <p:stCondLst>
                                    <p:cond delay="0"/>
                                  </p:stCondLst>
                                  <p:iterate type="lt">
                                    <p:tmPct val="10000"/>
                                  </p:iterate>
                                  <p:childTnLst>
                                    <p:set>
                                      <p:cBhvr>
                                        <p:cTn id="61" dur="1" fill="hold">
                                          <p:stCondLst>
                                            <p:cond delay="0"/>
                                          </p:stCondLst>
                                        </p:cTn>
                                        <p:tgtEl>
                                          <p:spTgt spid="18"/>
                                        </p:tgtEl>
                                        <p:attrNameLst>
                                          <p:attrName>style.visibility</p:attrName>
                                        </p:attrNameLst>
                                      </p:cBhvr>
                                      <p:to>
                                        <p:strVal val="visible"/>
                                      </p:to>
                                    </p:set>
                                    <p:anim calcmode="lin" valueType="num">
                                      <p:cBhvr>
                                        <p:cTn id="62" dur="500" fill="hold"/>
                                        <p:tgtEl>
                                          <p:spTgt spid="18"/>
                                        </p:tgtEl>
                                        <p:attrNameLst>
                                          <p:attrName>ppt_x</p:attrName>
                                        </p:attrNameLst>
                                      </p:cBhvr>
                                      <p:tavLst>
                                        <p:tav tm="0">
                                          <p:val>
                                            <p:strVal val="#ppt_x"/>
                                          </p:val>
                                        </p:tav>
                                        <p:tav tm="50000">
                                          <p:val>
                                            <p:strVal val="#ppt_x+.1"/>
                                          </p:val>
                                        </p:tav>
                                        <p:tav tm="100000">
                                          <p:val>
                                            <p:strVal val="#ppt_x"/>
                                          </p:val>
                                        </p:tav>
                                      </p:tavLst>
                                    </p:anim>
                                    <p:anim calcmode="lin" valueType="num">
                                      <p:cBhvr>
                                        <p:cTn id="63" dur="500" fill="hold"/>
                                        <p:tgtEl>
                                          <p:spTgt spid="18"/>
                                        </p:tgtEl>
                                        <p:attrNameLst>
                                          <p:attrName>ppt_y</p:attrName>
                                        </p:attrNameLst>
                                      </p:cBhvr>
                                      <p:tavLst>
                                        <p:tav tm="0">
                                          <p:val>
                                            <p:strVal val="#ppt_y"/>
                                          </p:val>
                                        </p:tav>
                                        <p:tav tm="100000">
                                          <p:val>
                                            <p:strVal val="#ppt_y"/>
                                          </p:val>
                                        </p:tav>
                                      </p:tavLst>
                                    </p:anim>
                                    <p:anim calcmode="lin" valueType="num">
                                      <p:cBhvr>
                                        <p:cTn id="64" dur="500" fill="hold"/>
                                        <p:tgtEl>
                                          <p:spTgt spid="18"/>
                                        </p:tgtEl>
                                        <p:attrNameLst>
                                          <p:attrName>ppt_h</p:attrName>
                                        </p:attrNameLst>
                                      </p:cBhvr>
                                      <p:tavLst>
                                        <p:tav tm="0">
                                          <p:val>
                                            <p:strVal val="#ppt_h/10"/>
                                          </p:val>
                                        </p:tav>
                                        <p:tav tm="50000">
                                          <p:val>
                                            <p:strVal val="#ppt_h+.01"/>
                                          </p:val>
                                        </p:tav>
                                        <p:tav tm="100000">
                                          <p:val>
                                            <p:strVal val="#ppt_h"/>
                                          </p:val>
                                        </p:tav>
                                      </p:tavLst>
                                    </p:anim>
                                    <p:anim calcmode="lin" valueType="num">
                                      <p:cBhvr>
                                        <p:cTn id="65" dur="500" fill="hold"/>
                                        <p:tgtEl>
                                          <p:spTgt spid="18"/>
                                        </p:tgtEl>
                                        <p:attrNameLst>
                                          <p:attrName>ppt_w</p:attrName>
                                        </p:attrNameLst>
                                      </p:cBhvr>
                                      <p:tavLst>
                                        <p:tav tm="0">
                                          <p:val>
                                            <p:strVal val="#ppt_w/10"/>
                                          </p:val>
                                        </p:tav>
                                        <p:tav tm="50000">
                                          <p:val>
                                            <p:strVal val="#ppt_w+.01"/>
                                          </p:val>
                                        </p:tav>
                                        <p:tav tm="100000">
                                          <p:val>
                                            <p:strVal val="#ppt_w"/>
                                          </p:val>
                                        </p:tav>
                                      </p:tavLst>
                                    </p:anim>
                                    <p:animEffect transition="in" filter="fade">
                                      <p:cBhvr>
                                        <p:cTn id="66" dur="500" tmFilter="0,0; .5, 1; 1, 1"/>
                                        <p:tgtEl>
                                          <p:spTgt spid="18"/>
                                        </p:tgtEl>
                                      </p:cBhvr>
                                    </p:animEffect>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down)">
                                      <p:cBhvr>
                                        <p:cTn id="71" dur="580">
                                          <p:stCondLst>
                                            <p:cond delay="0"/>
                                          </p:stCondLst>
                                        </p:cTn>
                                        <p:tgtEl>
                                          <p:spTgt spid="32"/>
                                        </p:tgtEl>
                                      </p:cBhvr>
                                    </p:animEffect>
                                    <p:anim calcmode="lin" valueType="num">
                                      <p:cBhvr>
                                        <p:cTn id="72"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77" dur="26">
                                          <p:stCondLst>
                                            <p:cond delay="650"/>
                                          </p:stCondLst>
                                        </p:cTn>
                                        <p:tgtEl>
                                          <p:spTgt spid="32"/>
                                        </p:tgtEl>
                                      </p:cBhvr>
                                      <p:to x="100000" y="60000"/>
                                    </p:animScale>
                                    <p:animScale>
                                      <p:cBhvr>
                                        <p:cTn id="78" dur="166" decel="50000">
                                          <p:stCondLst>
                                            <p:cond delay="676"/>
                                          </p:stCondLst>
                                        </p:cTn>
                                        <p:tgtEl>
                                          <p:spTgt spid="32"/>
                                        </p:tgtEl>
                                      </p:cBhvr>
                                      <p:to x="100000" y="100000"/>
                                    </p:animScale>
                                    <p:animScale>
                                      <p:cBhvr>
                                        <p:cTn id="79" dur="26">
                                          <p:stCondLst>
                                            <p:cond delay="1312"/>
                                          </p:stCondLst>
                                        </p:cTn>
                                        <p:tgtEl>
                                          <p:spTgt spid="32"/>
                                        </p:tgtEl>
                                      </p:cBhvr>
                                      <p:to x="100000" y="80000"/>
                                    </p:animScale>
                                    <p:animScale>
                                      <p:cBhvr>
                                        <p:cTn id="80" dur="166" decel="50000">
                                          <p:stCondLst>
                                            <p:cond delay="1338"/>
                                          </p:stCondLst>
                                        </p:cTn>
                                        <p:tgtEl>
                                          <p:spTgt spid="32"/>
                                        </p:tgtEl>
                                      </p:cBhvr>
                                      <p:to x="100000" y="100000"/>
                                    </p:animScale>
                                    <p:animScale>
                                      <p:cBhvr>
                                        <p:cTn id="81" dur="26">
                                          <p:stCondLst>
                                            <p:cond delay="1642"/>
                                          </p:stCondLst>
                                        </p:cTn>
                                        <p:tgtEl>
                                          <p:spTgt spid="32"/>
                                        </p:tgtEl>
                                      </p:cBhvr>
                                      <p:to x="100000" y="90000"/>
                                    </p:animScale>
                                    <p:animScale>
                                      <p:cBhvr>
                                        <p:cTn id="82" dur="166" decel="50000">
                                          <p:stCondLst>
                                            <p:cond delay="1668"/>
                                          </p:stCondLst>
                                        </p:cTn>
                                        <p:tgtEl>
                                          <p:spTgt spid="32"/>
                                        </p:tgtEl>
                                      </p:cBhvr>
                                      <p:to x="100000" y="100000"/>
                                    </p:animScale>
                                    <p:animScale>
                                      <p:cBhvr>
                                        <p:cTn id="83" dur="26">
                                          <p:stCondLst>
                                            <p:cond delay="1808"/>
                                          </p:stCondLst>
                                        </p:cTn>
                                        <p:tgtEl>
                                          <p:spTgt spid="32"/>
                                        </p:tgtEl>
                                      </p:cBhvr>
                                      <p:to x="100000" y="95000"/>
                                    </p:animScale>
                                    <p:animScale>
                                      <p:cBhvr>
                                        <p:cTn id="84" dur="166" decel="50000">
                                          <p:stCondLst>
                                            <p:cond delay="1834"/>
                                          </p:stCondLst>
                                        </p:cTn>
                                        <p:tgtEl>
                                          <p:spTgt spid="32"/>
                                        </p:tgtEl>
                                      </p:cBhvr>
                                      <p:to x="100000" y="100000"/>
                                    </p:animScale>
                                  </p:childTnLst>
                                </p:cTn>
                              </p:par>
                              <p:par>
                                <p:cTn id="85" presetID="26" presetClass="entr" presetSubtype="0" fill="hold" grpId="0" nodeType="withEffect">
                                  <p:stCondLst>
                                    <p:cond delay="0"/>
                                  </p:stCondLst>
                                  <p:childTnLst>
                                    <p:set>
                                      <p:cBhvr>
                                        <p:cTn id="86" dur="1" fill="hold">
                                          <p:stCondLst>
                                            <p:cond delay="0"/>
                                          </p:stCondLst>
                                        </p:cTn>
                                        <p:tgtEl>
                                          <p:spTgt spid="33"/>
                                        </p:tgtEl>
                                        <p:attrNameLst>
                                          <p:attrName>style.visibility</p:attrName>
                                        </p:attrNameLst>
                                      </p:cBhvr>
                                      <p:to>
                                        <p:strVal val="visible"/>
                                      </p:to>
                                    </p:set>
                                    <p:animEffect transition="in" filter="wipe(down)">
                                      <p:cBhvr>
                                        <p:cTn id="87" dur="580">
                                          <p:stCondLst>
                                            <p:cond delay="0"/>
                                          </p:stCondLst>
                                        </p:cTn>
                                        <p:tgtEl>
                                          <p:spTgt spid="33"/>
                                        </p:tgtEl>
                                      </p:cBhvr>
                                    </p:animEffect>
                                    <p:anim calcmode="lin" valueType="num">
                                      <p:cBhvr>
                                        <p:cTn id="88"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93" dur="26">
                                          <p:stCondLst>
                                            <p:cond delay="650"/>
                                          </p:stCondLst>
                                        </p:cTn>
                                        <p:tgtEl>
                                          <p:spTgt spid="33"/>
                                        </p:tgtEl>
                                      </p:cBhvr>
                                      <p:to x="100000" y="60000"/>
                                    </p:animScale>
                                    <p:animScale>
                                      <p:cBhvr>
                                        <p:cTn id="94" dur="166" decel="50000">
                                          <p:stCondLst>
                                            <p:cond delay="676"/>
                                          </p:stCondLst>
                                        </p:cTn>
                                        <p:tgtEl>
                                          <p:spTgt spid="33"/>
                                        </p:tgtEl>
                                      </p:cBhvr>
                                      <p:to x="100000" y="100000"/>
                                    </p:animScale>
                                    <p:animScale>
                                      <p:cBhvr>
                                        <p:cTn id="95" dur="26">
                                          <p:stCondLst>
                                            <p:cond delay="1312"/>
                                          </p:stCondLst>
                                        </p:cTn>
                                        <p:tgtEl>
                                          <p:spTgt spid="33"/>
                                        </p:tgtEl>
                                      </p:cBhvr>
                                      <p:to x="100000" y="80000"/>
                                    </p:animScale>
                                    <p:animScale>
                                      <p:cBhvr>
                                        <p:cTn id="96" dur="166" decel="50000">
                                          <p:stCondLst>
                                            <p:cond delay="1338"/>
                                          </p:stCondLst>
                                        </p:cTn>
                                        <p:tgtEl>
                                          <p:spTgt spid="33"/>
                                        </p:tgtEl>
                                      </p:cBhvr>
                                      <p:to x="100000" y="100000"/>
                                    </p:animScale>
                                    <p:animScale>
                                      <p:cBhvr>
                                        <p:cTn id="97" dur="26">
                                          <p:stCondLst>
                                            <p:cond delay="1642"/>
                                          </p:stCondLst>
                                        </p:cTn>
                                        <p:tgtEl>
                                          <p:spTgt spid="33"/>
                                        </p:tgtEl>
                                      </p:cBhvr>
                                      <p:to x="100000" y="90000"/>
                                    </p:animScale>
                                    <p:animScale>
                                      <p:cBhvr>
                                        <p:cTn id="98" dur="166" decel="50000">
                                          <p:stCondLst>
                                            <p:cond delay="1668"/>
                                          </p:stCondLst>
                                        </p:cTn>
                                        <p:tgtEl>
                                          <p:spTgt spid="33"/>
                                        </p:tgtEl>
                                      </p:cBhvr>
                                      <p:to x="100000" y="100000"/>
                                    </p:animScale>
                                    <p:animScale>
                                      <p:cBhvr>
                                        <p:cTn id="99" dur="26">
                                          <p:stCondLst>
                                            <p:cond delay="1808"/>
                                          </p:stCondLst>
                                        </p:cTn>
                                        <p:tgtEl>
                                          <p:spTgt spid="33"/>
                                        </p:tgtEl>
                                      </p:cBhvr>
                                      <p:to x="100000" y="95000"/>
                                    </p:animScale>
                                    <p:animScale>
                                      <p:cBhvr>
                                        <p:cTn id="100" dur="166" decel="50000">
                                          <p:stCondLst>
                                            <p:cond delay="1834"/>
                                          </p:stCondLst>
                                        </p:cTn>
                                        <p:tgtEl>
                                          <p:spTgt spid="33"/>
                                        </p:tgtEl>
                                      </p:cBhvr>
                                      <p:to x="100000" y="100000"/>
                                    </p:animScale>
                                  </p:childTnLst>
                                </p:cTn>
                              </p:par>
                              <p:par>
                                <p:cTn id="101" presetID="26"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wipe(down)">
                                      <p:cBhvr>
                                        <p:cTn id="103" dur="580">
                                          <p:stCondLst>
                                            <p:cond delay="0"/>
                                          </p:stCondLst>
                                        </p:cTn>
                                        <p:tgtEl>
                                          <p:spTgt spid="35"/>
                                        </p:tgtEl>
                                      </p:cBhvr>
                                    </p:animEffect>
                                    <p:anim calcmode="lin" valueType="num">
                                      <p:cBhvr>
                                        <p:cTn id="104" dur="1822" tmFilter="0,0; 0.14,0.36; 0.43,0.73; 0.71,0.91; 1.0,1.0">
                                          <p:stCondLst>
                                            <p:cond delay="0"/>
                                          </p:stCondLst>
                                        </p:cTn>
                                        <p:tgtEl>
                                          <p:spTgt spid="35"/>
                                        </p:tgtEl>
                                        <p:attrNameLst>
                                          <p:attrName>ppt_x</p:attrName>
                                        </p:attrNameLst>
                                      </p:cBhvr>
                                      <p:tavLst>
                                        <p:tav tm="0">
                                          <p:val>
                                            <p:strVal val="#ppt_x-0.25"/>
                                          </p:val>
                                        </p:tav>
                                        <p:tav tm="100000">
                                          <p:val>
                                            <p:strVal val="#ppt_x"/>
                                          </p:val>
                                        </p:tav>
                                      </p:tavLst>
                                    </p:anim>
                                    <p:anim calcmode="lin" valueType="num">
                                      <p:cBhvr>
                                        <p:cTn id="105" dur="664" tmFilter="0.0,0.0; 0.25,0.07; 0.50,0.2; 0.75,0.467; 1.0,1.0">
                                          <p:stCondLst>
                                            <p:cond delay="0"/>
                                          </p:stCondLst>
                                        </p:cTn>
                                        <p:tgtEl>
                                          <p:spTgt spid="35"/>
                                        </p:tgtEl>
                                        <p:attrNameLst>
                                          <p:attrName>ppt_y</p:attrName>
                                        </p:attrNameLst>
                                      </p:cBhvr>
                                      <p:tavLst>
                                        <p:tav tm="0" fmla="#ppt_y-sin(pi*$)/3">
                                          <p:val>
                                            <p:fltVal val="0.5"/>
                                          </p:val>
                                        </p:tav>
                                        <p:tav tm="100000">
                                          <p:val>
                                            <p:fltVal val="1"/>
                                          </p:val>
                                        </p:tav>
                                      </p:tavLst>
                                    </p:anim>
                                    <p:anim calcmode="lin" valueType="num">
                                      <p:cBhvr>
                                        <p:cTn id="106" dur="664" tmFilter="0, 0; 0.125,0.2665; 0.25,0.4; 0.375,0.465; 0.5,0.5;  0.625,0.535; 0.75,0.6; 0.875,0.7335; 1,1">
                                          <p:stCondLst>
                                            <p:cond delay="664"/>
                                          </p:stCondLst>
                                        </p:cTn>
                                        <p:tgtEl>
                                          <p:spTgt spid="35"/>
                                        </p:tgtEl>
                                        <p:attrNameLst>
                                          <p:attrName>ppt_y</p:attrName>
                                        </p:attrNameLst>
                                      </p:cBhvr>
                                      <p:tavLst>
                                        <p:tav tm="0" fmla="#ppt_y-sin(pi*$)/9">
                                          <p:val>
                                            <p:fltVal val="0"/>
                                          </p:val>
                                        </p:tav>
                                        <p:tav tm="100000">
                                          <p:val>
                                            <p:fltVal val="1"/>
                                          </p:val>
                                        </p:tav>
                                      </p:tavLst>
                                    </p:anim>
                                    <p:anim calcmode="lin" valueType="num">
                                      <p:cBhvr>
                                        <p:cTn id="107" dur="332" tmFilter="0, 0; 0.125,0.2665; 0.25,0.4; 0.375,0.465; 0.5,0.5;  0.625,0.535; 0.75,0.6; 0.875,0.7335; 1,1">
                                          <p:stCondLst>
                                            <p:cond delay="1324"/>
                                          </p:stCondLst>
                                        </p:cTn>
                                        <p:tgtEl>
                                          <p:spTgt spid="35"/>
                                        </p:tgtEl>
                                        <p:attrNameLst>
                                          <p:attrName>ppt_y</p:attrName>
                                        </p:attrNameLst>
                                      </p:cBhvr>
                                      <p:tavLst>
                                        <p:tav tm="0" fmla="#ppt_y-sin(pi*$)/27">
                                          <p:val>
                                            <p:fltVal val="0"/>
                                          </p:val>
                                        </p:tav>
                                        <p:tav tm="100000">
                                          <p:val>
                                            <p:fltVal val="1"/>
                                          </p:val>
                                        </p:tav>
                                      </p:tavLst>
                                    </p:anim>
                                    <p:anim calcmode="lin" valueType="num">
                                      <p:cBhvr>
                                        <p:cTn id="108" dur="164" tmFilter="0, 0; 0.125,0.2665; 0.25,0.4; 0.375,0.465; 0.5,0.5;  0.625,0.535; 0.75,0.6; 0.875,0.7335; 1,1">
                                          <p:stCondLst>
                                            <p:cond delay="1656"/>
                                          </p:stCondLst>
                                        </p:cTn>
                                        <p:tgtEl>
                                          <p:spTgt spid="35"/>
                                        </p:tgtEl>
                                        <p:attrNameLst>
                                          <p:attrName>ppt_y</p:attrName>
                                        </p:attrNameLst>
                                      </p:cBhvr>
                                      <p:tavLst>
                                        <p:tav tm="0" fmla="#ppt_y-sin(pi*$)/81">
                                          <p:val>
                                            <p:fltVal val="0"/>
                                          </p:val>
                                        </p:tav>
                                        <p:tav tm="100000">
                                          <p:val>
                                            <p:fltVal val="1"/>
                                          </p:val>
                                        </p:tav>
                                      </p:tavLst>
                                    </p:anim>
                                    <p:animScale>
                                      <p:cBhvr>
                                        <p:cTn id="109" dur="26">
                                          <p:stCondLst>
                                            <p:cond delay="650"/>
                                          </p:stCondLst>
                                        </p:cTn>
                                        <p:tgtEl>
                                          <p:spTgt spid="35"/>
                                        </p:tgtEl>
                                      </p:cBhvr>
                                      <p:to x="100000" y="60000"/>
                                    </p:animScale>
                                    <p:animScale>
                                      <p:cBhvr>
                                        <p:cTn id="110" dur="166" decel="50000">
                                          <p:stCondLst>
                                            <p:cond delay="676"/>
                                          </p:stCondLst>
                                        </p:cTn>
                                        <p:tgtEl>
                                          <p:spTgt spid="35"/>
                                        </p:tgtEl>
                                      </p:cBhvr>
                                      <p:to x="100000" y="100000"/>
                                    </p:animScale>
                                    <p:animScale>
                                      <p:cBhvr>
                                        <p:cTn id="111" dur="26">
                                          <p:stCondLst>
                                            <p:cond delay="1312"/>
                                          </p:stCondLst>
                                        </p:cTn>
                                        <p:tgtEl>
                                          <p:spTgt spid="35"/>
                                        </p:tgtEl>
                                      </p:cBhvr>
                                      <p:to x="100000" y="80000"/>
                                    </p:animScale>
                                    <p:animScale>
                                      <p:cBhvr>
                                        <p:cTn id="112" dur="166" decel="50000">
                                          <p:stCondLst>
                                            <p:cond delay="1338"/>
                                          </p:stCondLst>
                                        </p:cTn>
                                        <p:tgtEl>
                                          <p:spTgt spid="35"/>
                                        </p:tgtEl>
                                      </p:cBhvr>
                                      <p:to x="100000" y="100000"/>
                                    </p:animScale>
                                    <p:animScale>
                                      <p:cBhvr>
                                        <p:cTn id="113" dur="26">
                                          <p:stCondLst>
                                            <p:cond delay="1642"/>
                                          </p:stCondLst>
                                        </p:cTn>
                                        <p:tgtEl>
                                          <p:spTgt spid="35"/>
                                        </p:tgtEl>
                                      </p:cBhvr>
                                      <p:to x="100000" y="90000"/>
                                    </p:animScale>
                                    <p:animScale>
                                      <p:cBhvr>
                                        <p:cTn id="114" dur="166" decel="50000">
                                          <p:stCondLst>
                                            <p:cond delay="1668"/>
                                          </p:stCondLst>
                                        </p:cTn>
                                        <p:tgtEl>
                                          <p:spTgt spid="35"/>
                                        </p:tgtEl>
                                      </p:cBhvr>
                                      <p:to x="100000" y="100000"/>
                                    </p:animScale>
                                    <p:animScale>
                                      <p:cBhvr>
                                        <p:cTn id="115" dur="26">
                                          <p:stCondLst>
                                            <p:cond delay="1808"/>
                                          </p:stCondLst>
                                        </p:cTn>
                                        <p:tgtEl>
                                          <p:spTgt spid="35"/>
                                        </p:tgtEl>
                                      </p:cBhvr>
                                      <p:to x="100000" y="95000"/>
                                    </p:animScale>
                                    <p:animScale>
                                      <p:cBhvr>
                                        <p:cTn id="116" dur="166" decel="50000">
                                          <p:stCondLst>
                                            <p:cond delay="1834"/>
                                          </p:stCondLst>
                                        </p:cTn>
                                        <p:tgtEl>
                                          <p:spTgt spid="35"/>
                                        </p:tgtEl>
                                      </p:cBhvr>
                                      <p:to x="100000" y="100000"/>
                                    </p:animScale>
                                  </p:childTnLst>
                                </p:cTn>
                              </p:par>
                            </p:childTnLst>
                          </p:cTn>
                        </p:par>
                      </p:childTnLst>
                    </p:cTn>
                  </p:par>
                  <p:par>
                    <p:cTn id="117" fill="hold">
                      <p:stCondLst>
                        <p:cond delay="indefinite"/>
                      </p:stCondLst>
                      <p:childTnLst>
                        <p:par>
                          <p:cTn id="118" fill="hold">
                            <p:stCondLst>
                              <p:cond delay="0"/>
                            </p:stCondLst>
                            <p:childTnLst>
                              <p:par>
                                <p:cTn id="119" presetID="25" presetClass="entr" presetSubtype="0" fill="hold" grpId="0" nodeType="clickEffect">
                                  <p:stCondLst>
                                    <p:cond delay="0"/>
                                  </p:stCondLst>
                                  <p:childTnLst>
                                    <p:set>
                                      <p:cBhvr>
                                        <p:cTn id="120" dur="1" fill="hold">
                                          <p:stCondLst>
                                            <p:cond delay="0"/>
                                          </p:stCondLst>
                                        </p:cTn>
                                        <p:tgtEl>
                                          <p:spTgt spid="31"/>
                                        </p:tgtEl>
                                        <p:attrNameLst>
                                          <p:attrName>style.visibility</p:attrName>
                                        </p:attrNameLst>
                                      </p:cBhvr>
                                      <p:to>
                                        <p:strVal val="visible"/>
                                      </p:to>
                                    </p:set>
                                    <p:anim calcmode="lin" valueType="num">
                                      <p:cBhvr>
                                        <p:cTn id="121" dur="500" decel="50000" fill="hold">
                                          <p:stCondLst>
                                            <p:cond delay="0"/>
                                          </p:stCondLst>
                                        </p:cTn>
                                        <p:tgtEl>
                                          <p:spTgt spid="31"/>
                                        </p:tgtEl>
                                        <p:attrNameLst>
                                          <p:attrName>style.rotation</p:attrName>
                                        </p:attrNameLst>
                                      </p:cBhvr>
                                      <p:tavLst>
                                        <p:tav tm="0">
                                          <p:val>
                                            <p:fltVal val="-90"/>
                                          </p:val>
                                        </p:tav>
                                        <p:tav tm="100000">
                                          <p:val>
                                            <p:fltVal val="0"/>
                                          </p:val>
                                        </p:tav>
                                      </p:tavLst>
                                    </p:anim>
                                    <p:anim calcmode="lin" valueType="num">
                                      <p:cBhvr>
                                        <p:cTn id="122" dur="500" decel="50000" fill="hold">
                                          <p:stCondLst>
                                            <p:cond delay="0"/>
                                          </p:stCondLst>
                                        </p:cTn>
                                        <p:tgtEl>
                                          <p:spTgt spid="31"/>
                                        </p:tgtEl>
                                        <p:attrNameLst>
                                          <p:attrName>ppt_w</p:attrName>
                                        </p:attrNameLst>
                                      </p:cBhvr>
                                      <p:tavLst>
                                        <p:tav tm="0">
                                          <p:val>
                                            <p:strVal val="#ppt_w"/>
                                          </p:val>
                                        </p:tav>
                                        <p:tav tm="100000">
                                          <p:val>
                                            <p:strVal val="#ppt_w*.05"/>
                                          </p:val>
                                        </p:tav>
                                      </p:tavLst>
                                    </p:anim>
                                    <p:anim calcmode="lin" valueType="num">
                                      <p:cBhvr>
                                        <p:cTn id="123" dur="500" accel="50000" fill="hold">
                                          <p:stCondLst>
                                            <p:cond delay="500"/>
                                          </p:stCondLst>
                                        </p:cTn>
                                        <p:tgtEl>
                                          <p:spTgt spid="31"/>
                                        </p:tgtEl>
                                        <p:attrNameLst>
                                          <p:attrName>ppt_w</p:attrName>
                                        </p:attrNameLst>
                                      </p:cBhvr>
                                      <p:tavLst>
                                        <p:tav tm="0">
                                          <p:val>
                                            <p:strVal val="#ppt_w*.05"/>
                                          </p:val>
                                        </p:tav>
                                        <p:tav tm="100000">
                                          <p:val>
                                            <p:strVal val="#ppt_w"/>
                                          </p:val>
                                        </p:tav>
                                      </p:tavLst>
                                    </p:anim>
                                    <p:anim calcmode="lin" valueType="num">
                                      <p:cBhvr>
                                        <p:cTn id="124" dur="1000" fill="hold"/>
                                        <p:tgtEl>
                                          <p:spTgt spid="31"/>
                                        </p:tgtEl>
                                        <p:attrNameLst>
                                          <p:attrName>ppt_h</p:attrName>
                                        </p:attrNameLst>
                                      </p:cBhvr>
                                      <p:tavLst>
                                        <p:tav tm="0">
                                          <p:val>
                                            <p:strVal val="#ppt_h"/>
                                          </p:val>
                                        </p:tav>
                                        <p:tav tm="100000">
                                          <p:val>
                                            <p:strVal val="#ppt_h"/>
                                          </p:val>
                                        </p:tav>
                                      </p:tavLst>
                                    </p:anim>
                                    <p:anim calcmode="lin" valueType="num">
                                      <p:cBhvr>
                                        <p:cTn id="125" dur="500" decel="50000" fill="hold">
                                          <p:stCondLst>
                                            <p:cond delay="0"/>
                                          </p:stCondLst>
                                        </p:cTn>
                                        <p:tgtEl>
                                          <p:spTgt spid="31"/>
                                        </p:tgtEl>
                                        <p:attrNameLst>
                                          <p:attrName>ppt_x</p:attrName>
                                        </p:attrNameLst>
                                      </p:cBhvr>
                                      <p:tavLst>
                                        <p:tav tm="0">
                                          <p:val>
                                            <p:strVal val="#ppt_x+.4"/>
                                          </p:val>
                                        </p:tav>
                                        <p:tav tm="100000">
                                          <p:val>
                                            <p:strVal val="#ppt_x"/>
                                          </p:val>
                                        </p:tav>
                                      </p:tavLst>
                                    </p:anim>
                                    <p:anim calcmode="lin" valueType="num">
                                      <p:cBhvr>
                                        <p:cTn id="126" dur="500" decel="50000" fill="hold">
                                          <p:stCondLst>
                                            <p:cond delay="0"/>
                                          </p:stCondLst>
                                        </p:cTn>
                                        <p:tgtEl>
                                          <p:spTgt spid="31"/>
                                        </p:tgtEl>
                                        <p:attrNameLst>
                                          <p:attrName>ppt_y</p:attrName>
                                        </p:attrNameLst>
                                      </p:cBhvr>
                                      <p:tavLst>
                                        <p:tav tm="0">
                                          <p:val>
                                            <p:strVal val="#ppt_y-.2"/>
                                          </p:val>
                                        </p:tav>
                                        <p:tav tm="100000">
                                          <p:val>
                                            <p:strVal val="#ppt_y+.1"/>
                                          </p:val>
                                        </p:tav>
                                      </p:tavLst>
                                    </p:anim>
                                    <p:anim calcmode="lin" valueType="num">
                                      <p:cBhvr>
                                        <p:cTn id="127" dur="500" accel="50000" fill="hold">
                                          <p:stCondLst>
                                            <p:cond delay="500"/>
                                          </p:stCondLst>
                                        </p:cTn>
                                        <p:tgtEl>
                                          <p:spTgt spid="31"/>
                                        </p:tgtEl>
                                        <p:attrNameLst>
                                          <p:attrName>ppt_y</p:attrName>
                                        </p:attrNameLst>
                                      </p:cBhvr>
                                      <p:tavLst>
                                        <p:tav tm="0">
                                          <p:val>
                                            <p:strVal val="#ppt_y+.1"/>
                                          </p:val>
                                        </p:tav>
                                        <p:tav tm="100000">
                                          <p:val>
                                            <p:strVal val="#ppt_y"/>
                                          </p:val>
                                        </p:tav>
                                      </p:tavLst>
                                    </p:anim>
                                    <p:animEffect transition="in" filter="fade">
                                      <p:cBhvr>
                                        <p:cTn id="128" dur="1000" decel="50000">
                                          <p:stCondLst>
                                            <p:cond delay="0"/>
                                          </p:stCondLst>
                                        </p:cTn>
                                        <p:tgtEl>
                                          <p:spTgt spid="31"/>
                                        </p:tgtEl>
                                      </p:cBhvr>
                                    </p:animEffect>
                                  </p:childTnLst>
                                </p:cTn>
                              </p:par>
                            </p:childTnLst>
                          </p:cTn>
                        </p:par>
                      </p:childTnLst>
                    </p:cTn>
                  </p:par>
                  <p:par>
                    <p:cTn id="129" fill="hold">
                      <p:stCondLst>
                        <p:cond delay="indefinite"/>
                      </p:stCondLst>
                      <p:childTnLst>
                        <p:par>
                          <p:cTn id="130" fill="hold">
                            <p:stCondLst>
                              <p:cond delay="0"/>
                            </p:stCondLst>
                            <p:childTnLst>
                              <p:par>
                                <p:cTn id="131" presetID="35" presetClass="entr" presetSubtype="0" fill="hold" grpId="0" nodeType="clickEffect">
                                  <p:stCondLst>
                                    <p:cond delay="0"/>
                                  </p:stCondLst>
                                  <p:iterate type="lt">
                                    <p:tmPct val="0"/>
                                  </p:iterate>
                                  <p:childTnLst>
                                    <p:set>
                                      <p:cBhvr>
                                        <p:cTn id="132" dur="1" fill="hold">
                                          <p:stCondLst>
                                            <p:cond delay="0"/>
                                          </p:stCondLst>
                                        </p:cTn>
                                        <p:tgtEl>
                                          <p:spTgt spid="6"/>
                                        </p:tgtEl>
                                        <p:attrNameLst>
                                          <p:attrName>style.visibility</p:attrName>
                                        </p:attrNameLst>
                                      </p:cBhvr>
                                      <p:to>
                                        <p:strVal val="visible"/>
                                      </p:to>
                                    </p:set>
                                    <p:animEffect transition="in" filter="fade">
                                      <p:cBhvr>
                                        <p:cTn id="133" dur="2000"/>
                                        <p:tgtEl>
                                          <p:spTgt spid="6"/>
                                        </p:tgtEl>
                                      </p:cBhvr>
                                    </p:animEffect>
                                    <p:anim calcmode="lin" valueType="num">
                                      <p:cBhvr>
                                        <p:cTn id="134" dur="2000" fill="hold"/>
                                        <p:tgtEl>
                                          <p:spTgt spid="6"/>
                                        </p:tgtEl>
                                        <p:attrNameLst>
                                          <p:attrName>style.rotation</p:attrName>
                                        </p:attrNameLst>
                                      </p:cBhvr>
                                      <p:tavLst>
                                        <p:tav tm="0">
                                          <p:val>
                                            <p:fltVal val="720"/>
                                          </p:val>
                                        </p:tav>
                                        <p:tav tm="100000">
                                          <p:val>
                                            <p:fltVal val="0"/>
                                          </p:val>
                                        </p:tav>
                                      </p:tavLst>
                                    </p:anim>
                                    <p:anim calcmode="lin" valueType="num">
                                      <p:cBhvr>
                                        <p:cTn id="135" dur="2000" fill="hold"/>
                                        <p:tgtEl>
                                          <p:spTgt spid="6"/>
                                        </p:tgtEl>
                                        <p:attrNameLst>
                                          <p:attrName>ppt_h</p:attrName>
                                        </p:attrNameLst>
                                      </p:cBhvr>
                                      <p:tavLst>
                                        <p:tav tm="0">
                                          <p:val>
                                            <p:fltVal val="0"/>
                                          </p:val>
                                        </p:tav>
                                        <p:tav tm="100000">
                                          <p:val>
                                            <p:strVal val="#ppt_h"/>
                                          </p:val>
                                        </p:tav>
                                      </p:tavLst>
                                    </p:anim>
                                    <p:anim calcmode="lin" valueType="num">
                                      <p:cBhvr>
                                        <p:cTn id="136" dur="2000" fill="hold"/>
                                        <p:tgtEl>
                                          <p:spTgt spid="6"/>
                                        </p:tgtEl>
                                        <p:attrNameLst>
                                          <p:attrName>ppt_w</p:attrName>
                                        </p:attrNameLst>
                                      </p:cBhvr>
                                      <p:tavLst>
                                        <p:tav tm="0">
                                          <p:val>
                                            <p:fltVal val="0"/>
                                          </p:val>
                                        </p:tav>
                                        <p:tav tm="100000">
                                          <p:val>
                                            <p:strVal val="#ppt_w"/>
                                          </p:val>
                                        </p:tav>
                                      </p:tavLst>
                                    </p:anim>
                                  </p:childTnLst>
                                </p:cTn>
                              </p:par>
                            </p:childTnLst>
                          </p:cTn>
                        </p:par>
                      </p:childTnLst>
                    </p:cTn>
                  </p:par>
                  <p:par>
                    <p:cTn id="137" fill="hold">
                      <p:stCondLst>
                        <p:cond delay="indefinite"/>
                      </p:stCondLst>
                      <p:childTnLst>
                        <p:par>
                          <p:cTn id="138" fill="hold">
                            <p:stCondLst>
                              <p:cond delay="0"/>
                            </p:stCondLst>
                            <p:childTnLst>
                              <p:par>
                                <p:cTn id="139" presetID="9" presetClass="entr" presetSubtype="0" fill="hold" grpId="0" nodeType="clickEffect">
                                  <p:stCondLst>
                                    <p:cond delay="0"/>
                                  </p:stCondLst>
                                  <p:childTnLst>
                                    <p:set>
                                      <p:cBhvr>
                                        <p:cTn id="140" dur="1" fill="hold">
                                          <p:stCondLst>
                                            <p:cond delay="0"/>
                                          </p:stCondLst>
                                        </p:cTn>
                                        <p:tgtEl>
                                          <p:spTgt spid="23"/>
                                        </p:tgtEl>
                                        <p:attrNameLst>
                                          <p:attrName>style.visibility</p:attrName>
                                        </p:attrNameLst>
                                      </p:cBhvr>
                                      <p:to>
                                        <p:strVal val="visible"/>
                                      </p:to>
                                    </p:set>
                                    <p:animEffect transition="in" filter="dissolve">
                                      <p:cBhvr>
                                        <p:cTn id="141" dur="500"/>
                                        <p:tgtEl>
                                          <p:spTgt spid="23"/>
                                        </p:tgtEl>
                                      </p:cBhvr>
                                    </p:animEffect>
                                  </p:childTnLst>
                                </p:cTn>
                              </p:par>
                            </p:childTnLst>
                          </p:cTn>
                        </p:par>
                      </p:childTnLst>
                    </p:cTn>
                  </p:par>
                  <p:par>
                    <p:cTn id="142" fill="hold">
                      <p:stCondLst>
                        <p:cond delay="indefinite"/>
                      </p:stCondLst>
                      <p:childTnLst>
                        <p:par>
                          <p:cTn id="143" fill="hold">
                            <p:stCondLst>
                              <p:cond delay="0"/>
                            </p:stCondLst>
                            <p:childTnLst>
                              <p:par>
                                <p:cTn id="144" presetID="3" presetClass="entr" presetSubtype="10" fill="hold" grpId="0" nodeType="clickEffect">
                                  <p:stCondLst>
                                    <p:cond delay="0"/>
                                  </p:stCondLst>
                                  <p:childTnLst>
                                    <p:set>
                                      <p:cBhvr>
                                        <p:cTn id="145" dur="1" fill="hold">
                                          <p:stCondLst>
                                            <p:cond delay="0"/>
                                          </p:stCondLst>
                                        </p:cTn>
                                        <p:tgtEl>
                                          <p:spTgt spid="27"/>
                                        </p:tgtEl>
                                        <p:attrNameLst>
                                          <p:attrName>style.visibility</p:attrName>
                                        </p:attrNameLst>
                                      </p:cBhvr>
                                      <p:to>
                                        <p:strVal val="visible"/>
                                      </p:to>
                                    </p:set>
                                    <p:animEffect transition="in" filter="blinds(horizontal)">
                                      <p:cBhvr>
                                        <p:cTn id="146" dur="500"/>
                                        <p:tgtEl>
                                          <p:spTgt spid="27"/>
                                        </p:tgtEl>
                                      </p:cBhvr>
                                    </p:animEffect>
                                  </p:childTnLst>
                                </p:cTn>
                              </p:par>
                              <p:par>
                                <p:cTn id="147" presetID="3" presetClass="entr" presetSubtype="10" fill="hold" grpId="0" nodeType="withEffect">
                                  <p:stCondLst>
                                    <p:cond delay="0"/>
                                  </p:stCondLst>
                                  <p:childTnLst>
                                    <p:set>
                                      <p:cBhvr>
                                        <p:cTn id="148" dur="1" fill="hold">
                                          <p:stCondLst>
                                            <p:cond delay="0"/>
                                          </p:stCondLst>
                                        </p:cTn>
                                        <p:tgtEl>
                                          <p:spTgt spid="29"/>
                                        </p:tgtEl>
                                        <p:attrNameLst>
                                          <p:attrName>style.visibility</p:attrName>
                                        </p:attrNameLst>
                                      </p:cBhvr>
                                      <p:to>
                                        <p:strVal val="visible"/>
                                      </p:to>
                                    </p:set>
                                    <p:animEffect transition="in" filter="blinds(horizontal)">
                                      <p:cBhvr>
                                        <p:cTn id="149" dur="500"/>
                                        <p:tgtEl>
                                          <p:spTgt spid="29"/>
                                        </p:tgtEl>
                                      </p:cBhvr>
                                    </p:animEffect>
                                  </p:childTnLst>
                                </p:cTn>
                              </p:par>
                              <p:par>
                                <p:cTn id="150" presetID="3" presetClass="entr" presetSubtype="10" fill="hold" grpId="0" nodeType="withEffect">
                                  <p:stCondLst>
                                    <p:cond delay="0"/>
                                  </p:stCondLst>
                                  <p:childTnLst>
                                    <p:set>
                                      <p:cBhvr>
                                        <p:cTn id="151" dur="1" fill="hold">
                                          <p:stCondLst>
                                            <p:cond delay="0"/>
                                          </p:stCondLst>
                                        </p:cTn>
                                        <p:tgtEl>
                                          <p:spTgt spid="30"/>
                                        </p:tgtEl>
                                        <p:attrNameLst>
                                          <p:attrName>style.visibility</p:attrName>
                                        </p:attrNameLst>
                                      </p:cBhvr>
                                      <p:to>
                                        <p:strVal val="visible"/>
                                      </p:to>
                                    </p:set>
                                    <p:animEffect transition="in" filter="blinds(horizontal)">
                                      <p:cBhvr>
                                        <p:cTn id="152" dur="500"/>
                                        <p:tgtEl>
                                          <p:spTgt spid="30"/>
                                        </p:tgtEl>
                                      </p:cBhvr>
                                    </p:animEffect>
                                  </p:childTnLst>
                                </p:cTn>
                              </p:par>
                            </p:childTnLst>
                          </p:cTn>
                        </p:par>
                      </p:childTnLst>
                    </p:cTn>
                  </p:par>
                  <p:par>
                    <p:cTn id="153" fill="hold">
                      <p:stCondLst>
                        <p:cond delay="indefinite"/>
                      </p:stCondLst>
                      <p:childTnLst>
                        <p:par>
                          <p:cTn id="154" fill="hold">
                            <p:stCondLst>
                              <p:cond delay="0"/>
                            </p:stCondLst>
                            <p:childTnLst>
                              <p:par>
                                <p:cTn id="155" presetID="18" presetClass="entr" presetSubtype="12" fill="hold" grpId="0" nodeType="clickEffect">
                                  <p:stCondLst>
                                    <p:cond delay="0"/>
                                  </p:stCondLst>
                                  <p:childTnLst>
                                    <p:set>
                                      <p:cBhvr>
                                        <p:cTn id="156" dur="1" fill="hold">
                                          <p:stCondLst>
                                            <p:cond delay="0"/>
                                          </p:stCondLst>
                                        </p:cTn>
                                        <p:tgtEl>
                                          <p:spTgt spid="24"/>
                                        </p:tgtEl>
                                        <p:attrNameLst>
                                          <p:attrName>style.visibility</p:attrName>
                                        </p:attrNameLst>
                                      </p:cBhvr>
                                      <p:to>
                                        <p:strVal val="visible"/>
                                      </p:to>
                                    </p:set>
                                    <p:animEffect transition="in" filter="strips(downLeft)">
                                      <p:cBhvr>
                                        <p:cTn id="157" dur="500"/>
                                        <p:tgtEl>
                                          <p:spTgt spid="24"/>
                                        </p:tgtEl>
                                      </p:cBhvr>
                                    </p:animEffect>
                                  </p:childTnLst>
                                </p:cTn>
                              </p:par>
                              <p:par>
                                <p:cTn id="158" presetID="18" presetClass="entr" presetSubtype="12" fill="hold" grpId="0" nodeType="withEffect">
                                  <p:stCondLst>
                                    <p:cond delay="0"/>
                                  </p:stCondLst>
                                  <p:childTnLst>
                                    <p:set>
                                      <p:cBhvr>
                                        <p:cTn id="159" dur="1" fill="hold">
                                          <p:stCondLst>
                                            <p:cond delay="0"/>
                                          </p:stCondLst>
                                        </p:cTn>
                                        <p:tgtEl>
                                          <p:spTgt spid="25"/>
                                        </p:tgtEl>
                                        <p:attrNameLst>
                                          <p:attrName>style.visibility</p:attrName>
                                        </p:attrNameLst>
                                      </p:cBhvr>
                                      <p:to>
                                        <p:strVal val="visible"/>
                                      </p:to>
                                    </p:set>
                                    <p:animEffect transition="in" filter="strips(downLeft)">
                                      <p:cBhvr>
                                        <p:cTn id="160" dur="500"/>
                                        <p:tgtEl>
                                          <p:spTgt spid="25"/>
                                        </p:tgtEl>
                                      </p:cBhvr>
                                    </p:animEffect>
                                  </p:childTnLst>
                                </p:cTn>
                              </p:par>
                              <p:par>
                                <p:cTn id="161" presetID="18" presetClass="entr" presetSubtype="12" fill="hold" grpId="0" nodeType="withEffect">
                                  <p:stCondLst>
                                    <p:cond delay="0"/>
                                  </p:stCondLst>
                                  <p:childTnLst>
                                    <p:set>
                                      <p:cBhvr>
                                        <p:cTn id="162" dur="1" fill="hold">
                                          <p:stCondLst>
                                            <p:cond delay="0"/>
                                          </p:stCondLst>
                                        </p:cTn>
                                        <p:tgtEl>
                                          <p:spTgt spid="26"/>
                                        </p:tgtEl>
                                        <p:attrNameLst>
                                          <p:attrName>style.visibility</p:attrName>
                                        </p:attrNameLst>
                                      </p:cBhvr>
                                      <p:to>
                                        <p:strVal val="visible"/>
                                      </p:to>
                                    </p:set>
                                    <p:animEffect transition="in" filter="strips(downLeft)">
                                      <p:cBhvr>
                                        <p:cTn id="163" dur="500"/>
                                        <p:tgtEl>
                                          <p:spTgt spid="26"/>
                                        </p:tgtEl>
                                      </p:cBhvr>
                                    </p:animEffect>
                                  </p:childTnLst>
                                </p:cTn>
                              </p:par>
                            </p:childTnLst>
                          </p:cTn>
                        </p:par>
                      </p:childTnLst>
                    </p:cTn>
                  </p:par>
                  <p:par>
                    <p:cTn id="164" fill="hold">
                      <p:stCondLst>
                        <p:cond delay="indefinite"/>
                      </p:stCondLst>
                      <p:childTnLst>
                        <p:par>
                          <p:cTn id="165" fill="hold">
                            <p:stCondLst>
                              <p:cond delay="0"/>
                            </p:stCondLst>
                            <p:childTnLst>
                              <p:par>
                                <p:cTn id="166" presetID="31" presetClass="entr" presetSubtype="0" fill="hold" grpId="0" nodeType="clickEffect">
                                  <p:stCondLst>
                                    <p:cond delay="0"/>
                                  </p:stCondLst>
                                  <p:childTnLst>
                                    <p:set>
                                      <p:cBhvr>
                                        <p:cTn id="167" dur="1" fill="hold">
                                          <p:stCondLst>
                                            <p:cond delay="0"/>
                                          </p:stCondLst>
                                        </p:cTn>
                                        <p:tgtEl>
                                          <p:spTgt spid="7"/>
                                        </p:tgtEl>
                                        <p:attrNameLst>
                                          <p:attrName>style.visibility</p:attrName>
                                        </p:attrNameLst>
                                      </p:cBhvr>
                                      <p:to>
                                        <p:strVal val="visible"/>
                                      </p:to>
                                    </p:set>
                                    <p:anim calcmode="lin" valueType="num">
                                      <p:cBhvr>
                                        <p:cTn id="168" dur="1000" fill="hold"/>
                                        <p:tgtEl>
                                          <p:spTgt spid="7"/>
                                        </p:tgtEl>
                                        <p:attrNameLst>
                                          <p:attrName>ppt_w</p:attrName>
                                        </p:attrNameLst>
                                      </p:cBhvr>
                                      <p:tavLst>
                                        <p:tav tm="0">
                                          <p:val>
                                            <p:fltVal val="0"/>
                                          </p:val>
                                        </p:tav>
                                        <p:tav tm="100000">
                                          <p:val>
                                            <p:strVal val="#ppt_w"/>
                                          </p:val>
                                        </p:tav>
                                      </p:tavLst>
                                    </p:anim>
                                    <p:anim calcmode="lin" valueType="num">
                                      <p:cBhvr>
                                        <p:cTn id="169" dur="1000" fill="hold"/>
                                        <p:tgtEl>
                                          <p:spTgt spid="7"/>
                                        </p:tgtEl>
                                        <p:attrNameLst>
                                          <p:attrName>ppt_h</p:attrName>
                                        </p:attrNameLst>
                                      </p:cBhvr>
                                      <p:tavLst>
                                        <p:tav tm="0">
                                          <p:val>
                                            <p:fltVal val="0"/>
                                          </p:val>
                                        </p:tav>
                                        <p:tav tm="100000">
                                          <p:val>
                                            <p:strVal val="#ppt_h"/>
                                          </p:val>
                                        </p:tav>
                                      </p:tavLst>
                                    </p:anim>
                                    <p:anim calcmode="lin" valueType="num">
                                      <p:cBhvr>
                                        <p:cTn id="170" dur="1000" fill="hold"/>
                                        <p:tgtEl>
                                          <p:spTgt spid="7"/>
                                        </p:tgtEl>
                                        <p:attrNameLst>
                                          <p:attrName>style.rotation</p:attrName>
                                        </p:attrNameLst>
                                      </p:cBhvr>
                                      <p:tavLst>
                                        <p:tav tm="0">
                                          <p:val>
                                            <p:fltVal val="90"/>
                                          </p:val>
                                        </p:tav>
                                        <p:tav tm="100000">
                                          <p:val>
                                            <p:fltVal val="0"/>
                                          </p:val>
                                        </p:tav>
                                      </p:tavLst>
                                    </p:anim>
                                    <p:animEffect transition="in" filter="fade">
                                      <p:cBhvr>
                                        <p:cTn id="171" dur="1000"/>
                                        <p:tgtEl>
                                          <p:spTgt spid="7"/>
                                        </p:tgtEl>
                                      </p:cBhvr>
                                    </p:animEffect>
                                  </p:childTnLst>
                                </p:cTn>
                              </p:par>
                              <p:par>
                                <p:cTn id="172" presetID="31" presetClass="entr" presetSubtype="0" fill="hold" grpId="0" nodeType="withEffect">
                                  <p:stCondLst>
                                    <p:cond delay="0"/>
                                  </p:stCondLst>
                                  <p:childTnLst>
                                    <p:set>
                                      <p:cBhvr>
                                        <p:cTn id="173" dur="1" fill="hold">
                                          <p:stCondLst>
                                            <p:cond delay="0"/>
                                          </p:stCondLst>
                                        </p:cTn>
                                        <p:tgtEl>
                                          <p:spTgt spid="8"/>
                                        </p:tgtEl>
                                        <p:attrNameLst>
                                          <p:attrName>style.visibility</p:attrName>
                                        </p:attrNameLst>
                                      </p:cBhvr>
                                      <p:to>
                                        <p:strVal val="visible"/>
                                      </p:to>
                                    </p:set>
                                    <p:anim calcmode="lin" valueType="num">
                                      <p:cBhvr>
                                        <p:cTn id="174" dur="1000" fill="hold"/>
                                        <p:tgtEl>
                                          <p:spTgt spid="8"/>
                                        </p:tgtEl>
                                        <p:attrNameLst>
                                          <p:attrName>ppt_w</p:attrName>
                                        </p:attrNameLst>
                                      </p:cBhvr>
                                      <p:tavLst>
                                        <p:tav tm="0">
                                          <p:val>
                                            <p:fltVal val="0"/>
                                          </p:val>
                                        </p:tav>
                                        <p:tav tm="100000">
                                          <p:val>
                                            <p:strVal val="#ppt_w"/>
                                          </p:val>
                                        </p:tav>
                                      </p:tavLst>
                                    </p:anim>
                                    <p:anim calcmode="lin" valueType="num">
                                      <p:cBhvr>
                                        <p:cTn id="175" dur="1000" fill="hold"/>
                                        <p:tgtEl>
                                          <p:spTgt spid="8"/>
                                        </p:tgtEl>
                                        <p:attrNameLst>
                                          <p:attrName>ppt_h</p:attrName>
                                        </p:attrNameLst>
                                      </p:cBhvr>
                                      <p:tavLst>
                                        <p:tav tm="0">
                                          <p:val>
                                            <p:fltVal val="0"/>
                                          </p:val>
                                        </p:tav>
                                        <p:tav tm="100000">
                                          <p:val>
                                            <p:strVal val="#ppt_h"/>
                                          </p:val>
                                        </p:tav>
                                      </p:tavLst>
                                    </p:anim>
                                    <p:anim calcmode="lin" valueType="num">
                                      <p:cBhvr>
                                        <p:cTn id="176" dur="1000" fill="hold"/>
                                        <p:tgtEl>
                                          <p:spTgt spid="8"/>
                                        </p:tgtEl>
                                        <p:attrNameLst>
                                          <p:attrName>style.rotation</p:attrName>
                                        </p:attrNameLst>
                                      </p:cBhvr>
                                      <p:tavLst>
                                        <p:tav tm="0">
                                          <p:val>
                                            <p:fltVal val="90"/>
                                          </p:val>
                                        </p:tav>
                                        <p:tav tm="100000">
                                          <p:val>
                                            <p:fltVal val="0"/>
                                          </p:val>
                                        </p:tav>
                                      </p:tavLst>
                                    </p:anim>
                                    <p:animEffect transition="in" filter="fade">
                                      <p:cBhvr>
                                        <p:cTn id="177" dur="1000"/>
                                        <p:tgtEl>
                                          <p:spTgt spid="8"/>
                                        </p:tgtEl>
                                      </p:cBhvr>
                                    </p:animEffect>
                                  </p:childTnLst>
                                </p:cTn>
                              </p:par>
                              <p:par>
                                <p:cTn id="178" presetID="31" presetClass="entr" presetSubtype="0" fill="hold" grpId="0" nodeType="withEffect">
                                  <p:stCondLst>
                                    <p:cond delay="0"/>
                                  </p:stCondLst>
                                  <p:childTnLst>
                                    <p:set>
                                      <p:cBhvr>
                                        <p:cTn id="179" dur="1" fill="hold">
                                          <p:stCondLst>
                                            <p:cond delay="0"/>
                                          </p:stCondLst>
                                        </p:cTn>
                                        <p:tgtEl>
                                          <p:spTgt spid="9"/>
                                        </p:tgtEl>
                                        <p:attrNameLst>
                                          <p:attrName>style.visibility</p:attrName>
                                        </p:attrNameLst>
                                      </p:cBhvr>
                                      <p:to>
                                        <p:strVal val="visible"/>
                                      </p:to>
                                    </p:set>
                                    <p:anim calcmode="lin" valueType="num">
                                      <p:cBhvr>
                                        <p:cTn id="180" dur="1000" fill="hold"/>
                                        <p:tgtEl>
                                          <p:spTgt spid="9"/>
                                        </p:tgtEl>
                                        <p:attrNameLst>
                                          <p:attrName>ppt_w</p:attrName>
                                        </p:attrNameLst>
                                      </p:cBhvr>
                                      <p:tavLst>
                                        <p:tav tm="0">
                                          <p:val>
                                            <p:fltVal val="0"/>
                                          </p:val>
                                        </p:tav>
                                        <p:tav tm="100000">
                                          <p:val>
                                            <p:strVal val="#ppt_w"/>
                                          </p:val>
                                        </p:tav>
                                      </p:tavLst>
                                    </p:anim>
                                    <p:anim calcmode="lin" valueType="num">
                                      <p:cBhvr>
                                        <p:cTn id="181" dur="1000" fill="hold"/>
                                        <p:tgtEl>
                                          <p:spTgt spid="9"/>
                                        </p:tgtEl>
                                        <p:attrNameLst>
                                          <p:attrName>ppt_h</p:attrName>
                                        </p:attrNameLst>
                                      </p:cBhvr>
                                      <p:tavLst>
                                        <p:tav tm="0">
                                          <p:val>
                                            <p:fltVal val="0"/>
                                          </p:val>
                                        </p:tav>
                                        <p:tav tm="100000">
                                          <p:val>
                                            <p:strVal val="#ppt_h"/>
                                          </p:val>
                                        </p:tav>
                                      </p:tavLst>
                                    </p:anim>
                                    <p:anim calcmode="lin" valueType="num">
                                      <p:cBhvr>
                                        <p:cTn id="182" dur="1000" fill="hold"/>
                                        <p:tgtEl>
                                          <p:spTgt spid="9"/>
                                        </p:tgtEl>
                                        <p:attrNameLst>
                                          <p:attrName>style.rotation</p:attrName>
                                        </p:attrNameLst>
                                      </p:cBhvr>
                                      <p:tavLst>
                                        <p:tav tm="0">
                                          <p:val>
                                            <p:fltVal val="90"/>
                                          </p:val>
                                        </p:tav>
                                        <p:tav tm="100000">
                                          <p:val>
                                            <p:fltVal val="0"/>
                                          </p:val>
                                        </p:tav>
                                      </p:tavLst>
                                    </p:anim>
                                    <p:animEffect transition="in" filter="fade">
                                      <p:cBhvr>
                                        <p:cTn id="183" dur="1000"/>
                                        <p:tgtEl>
                                          <p:spTgt spid="9"/>
                                        </p:tgtEl>
                                      </p:cBhvr>
                                    </p:animEffect>
                                  </p:childTnLst>
                                </p:cTn>
                              </p:par>
                              <p:par>
                                <p:cTn id="184" presetID="31" presetClass="entr" presetSubtype="0" fill="hold" grpId="0" nodeType="withEffect">
                                  <p:stCondLst>
                                    <p:cond delay="0"/>
                                  </p:stCondLst>
                                  <p:childTnLst>
                                    <p:set>
                                      <p:cBhvr>
                                        <p:cTn id="185" dur="1" fill="hold">
                                          <p:stCondLst>
                                            <p:cond delay="0"/>
                                          </p:stCondLst>
                                        </p:cTn>
                                        <p:tgtEl>
                                          <p:spTgt spid="10"/>
                                        </p:tgtEl>
                                        <p:attrNameLst>
                                          <p:attrName>style.visibility</p:attrName>
                                        </p:attrNameLst>
                                      </p:cBhvr>
                                      <p:to>
                                        <p:strVal val="visible"/>
                                      </p:to>
                                    </p:set>
                                    <p:anim calcmode="lin" valueType="num">
                                      <p:cBhvr>
                                        <p:cTn id="186" dur="1000" fill="hold"/>
                                        <p:tgtEl>
                                          <p:spTgt spid="10"/>
                                        </p:tgtEl>
                                        <p:attrNameLst>
                                          <p:attrName>ppt_w</p:attrName>
                                        </p:attrNameLst>
                                      </p:cBhvr>
                                      <p:tavLst>
                                        <p:tav tm="0">
                                          <p:val>
                                            <p:fltVal val="0"/>
                                          </p:val>
                                        </p:tav>
                                        <p:tav tm="100000">
                                          <p:val>
                                            <p:strVal val="#ppt_w"/>
                                          </p:val>
                                        </p:tav>
                                      </p:tavLst>
                                    </p:anim>
                                    <p:anim calcmode="lin" valueType="num">
                                      <p:cBhvr>
                                        <p:cTn id="187" dur="1000" fill="hold"/>
                                        <p:tgtEl>
                                          <p:spTgt spid="10"/>
                                        </p:tgtEl>
                                        <p:attrNameLst>
                                          <p:attrName>ppt_h</p:attrName>
                                        </p:attrNameLst>
                                      </p:cBhvr>
                                      <p:tavLst>
                                        <p:tav tm="0">
                                          <p:val>
                                            <p:fltVal val="0"/>
                                          </p:val>
                                        </p:tav>
                                        <p:tav tm="100000">
                                          <p:val>
                                            <p:strVal val="#ppt_h"/>
                                          </p:val>
                                        </p:tav>
                                      </p:tavLst>
                                    </p:anim>
                                    <p:anim calcmode="lin" valueType="num">
                                      <p:cBhvr>
                                        <p:cTn id="188" dur="1000" fill="hold"/>
                                        <p:tgtEl>
                                          <p:spTgt spid="10"/>
                                        </p:tgtEl>
                                        <p:attrNameLst>
                                          <p:attrName>style.rotation</p:attrName>
                                        </p:attrNameLst>
                                      </p:cBhvr>
                                      <p:tavLst>
                                        <p:tav tm="0">
                                          <p:val>
                                            <p:fltVal val="90"/>
                                          </p:val>
                                        </p:tav>
                                        <p:tav tm="100000">
                                          <p:val>
                                            <p:fltVal val="0"/>
                                          </p:val>
                                        </p:tav>
                                      </p:tavLst>
                                    </p:anim>
                                    <p:animEffect transition="in" filter="fade">
                                      <p:cBhvr>
                                        <p:cTn id="189" dur="1000"/>
                                        <p:tgtEl>
                                          <p:spTgt spid="10"/>
                                        </p:tgtEl>
                                      </p:cBhvr>
                                    </p:animEffect>
                                  </p:childTnLst>
                                </p:cTn>
                              </p:par>
                              <p:par>
                                <p:cTn id="190" presetID="31" presetClass="entr" presetSubtype="0" fill="hold" grpId="0" nodeType="withEffect">
                                  <p:stCondLst>
                                    <p:cond delay="0"/>
                                  </p:stCondLst>
                                  <p:childTnLst>
                                    <p:set>
                                      <p:cBhvr>
                                        <p:cTn id="191" dur="1" fill="hold">
                                          <p:stCondLst>
                                            <p:cond delay="0"/>
                                          </p:stCondLst>
                                        </p:cTn>
                                        <p:tgtEl>
                                          <p:spTgt spid="11"/>
                                        </p:tgtEl>
                                        <p:attrNameLst>
                                          <p:attrName>style.visibility</p:attrName>
                                        </p:attrNameLst>
                                      </p:cBhvr>
                                      <p:to>
                                        <p:strVal val="visible"/>
                                      </p:to>
                                    </p:set>
                                    <p:anim calcmode="lin" valueType="num">
                                      <p:cBhvr>
                                        <p:cTn id="192" dur="1000" fill="hold"/>
                                        <p:tgtEl>
                                          <p:spTgt spid="11"/>
                                        </p:tgtEl>
                                        <p:attrNameLst>
                                          <p:attrName>ppt_w</p:attrName>
                                        </p:attrNameLst>
                                      </p:cBhvr>
                                      <p:tavLst>
                                        <p:tav tm="0">
                                          <p:val>
                                            <p:fltVal val="0"/>
                                          </p:val>
                                        </p:tav>
                                        <p:tav tm="100000">
                                          <p:val>
                                            <p:strVal val="#ppt_w"/>
                                          </p:val>
                                        </p:tav>
                                      </p:tavLst>
                                    </p:anim>
                                    <p:anim calcmode="lin" valueType="num">
                                      <p:cBhvr>
                                        <p:cTn id="193" dur="1000" fill="hold"/>
                                        <p:tgtEl>
                                          <p:spTgt spid="11"/>
                                        </p:tgtEl>
                                        <p:attrNameLst>
                                          <p:attrName>ppt_h</p:attrName>
                                        </p:attrNameLst>
                                      </p:cBhvr>
                                      <p:tavLst>
                                        <p:tav tm="0">
                                          <p:val>
                                            <p:fltVal val="0"/>
                                          </p:val>
                                        </p:tav>
                                        <p:tav tm="100000">
                                          <p:val>
                                            <p:strVal val="#ppt_h"/>
                                          </p:val>
                                        </p:tav>
                                      </p:tavLst>
                                    </p:anim>
                                    <p:anim calcmode="lin" valueType="num">
                                      <p:cBhvr>
                                        <p:cTn id="194" dur="1000" fill="hold"/>
                                        <p:tgtEl>
                                          <p:spTgt spid="11"/>
                                        </p:tgtEl>
                                        <p:attrNameLst>
                                          <p:attrName>style.rotation</p:attrName>
                                        </p:attrNameLst>
                                      </p:cBhvr>
                                      <p:tavLst>
                                        <p:tav tm="0">
                                          <p:val>
                                            <p:fltVal val="90"/>
                                          </p:val>
                                        </p:tav>
                                        <p:tav tm="100000">
                                          <p:val>
                                            <p:fltVal val="0"/>
                                          </p:val>
                                        </p:tav>
                                      </p:tavLst>
                                    </p:anim>
                                    <p:animEffect transition="in" filter="fade">
                                      <p:cBhvr>
                                        <p:cTn id="195" dur="1000"/>
                                        <p:tgtEl>
                                          <p:spTgt spid="11"/>
                                        </p:tgtEl>
                                      </p:cBhvr>
                                    </p:animEffect>
                                  </p:childTnLst>
                                </p:cTn>
                              </p:par>
                            </p:childTnLst>
                          </p:cTn>
                        </p:par>
                      </p:childTnLst>
                    </p:cTn>
                  </p:par>
                  <p:par>
                    <p:cTn id="196" fill="hold">
                      <p:stCondLst>
                        <p:cond delay="indefinite"/>
                      </p:stCondLst>
                      <p:childTnLst>
                        <p:par>
                          <p:cTn id="197" fill="hold">
                            <p:stCondLst>
                              <p:cond delay="0"/>
                            </p:stCondLst>
                            <p:childTnLst>
                              <p:par>
                                <p:cTn id="198" presetID="10" presetClass="entr" presetSubtype="0" fill="hold" nodeType="clickEffect">
                                  <p:stCondLst>
                                    <p:cond delay="0"/>
                                  </p:stCondLst>
                                  <p:childTnLst>
                                    <p:set>
                                      <p:cBhvr>
                                        <p:cTn id="199" dur="1" fill="hold">
                                          <p:stCondLst>
                                            <p:cond delay="0"/>
                                          </p:stCondLst>
                                        </p:cTn>
                                        <p:tgtEl>
                                          <p:spTgt spid="2073"/>
                                        </p:tgtEl>
                                        <p:attrNameLst>
                                          <p:attrName>style.visibility</p:attrName>
                                        </p:attrNameLst>
                                      </p:cBhvr>
                                      <p:to>
                                        <p:strVal val="visible"/>
                                      </p:to>
                                    </p:set>
                                    <p:animEffect transition="in" filter="fade">
                                      <p:cBhvr>
                                        <p:cTn id="200" dur="500"/>
                                        <p:tgtEl>
                                          <p:spTgt spid="2073"/>
                                        </p:tgtEl>
                                      </p:cBhvr>
                                    </p:animEffect>
                                  </p:childTnLst>
                                </p:cTn>
                              </p:par>
                            </p:childTnLst>
                          </p:cTn>
                        </p:par>
                      </p:childTnLst>
                    </p:cTn>
                  </p:par>
                  <p:par>
                    <p:cTn id="201" fill="hold">
                      <p:stCondLst>
                        <p:cond delay="indefinite"/>
                      </p:stCondLst>
                      <p:childTnLst>
                        <p:par>
                          <p:cTn id="202" fill="hold">
                            <p:stCondLst>
                              <p:cond delay="0"/>
                            </p:stCondLst>
                            <p:childTnLst>
                              <p:par>
                                <p:cTn id="203" presetID="10" presetClass="entr" presetSubtype="0" fill="hold" nodeType="clickEffect">
                                  <p:stCondLst>
                                    <p:cond delay="0"/>
                                  </p:stCondLst>
                                  <p:childTnLst>
                                    <p:set>
                                      <p:cBhvr>
                                        <p:cTn id="204" dur="1" fill="hold">
                                          <p:stCondLst>
                                            <p:cond delay="0"/>
                                          </p:stCondLst>
                                        </p:cTn>
                                        <p:tgtEl>
                                          <p:spTgt spid="2072"/>
                                        </p:tgtEl>
                                        <p:attrNameLst>
                                          <p:attrName>style.visibility</p:attrName>
                                        </p:attrNameLst>
                                      </p:cBhvr>
                                      <p:to>
                                        <p:strVal val="visible"/>
                                      </p:to>
                                    </p:set>
                                    <p:animEffect transition="in" filter="fade">
                                      <p:cBhvr>
                                        <p:cTn id="205" dur="500"/>
                                        <p:tgtEl>
                                          <p:spTgt spid="2072"/>
                                        </p:tgtEl>
                                      </p:cBhvr>
                                    </p:animEffect>
                                  </p:childTnLst>
                                </p:cTn>
                              </p:par>
                            </p:childTnLst>
                          </p:cTn>
                        </p:par>
                      </p:childTnLst>
                    </p:cTn>
                  </p:par>
                  <p:par>
                    <p:cTn id="206" fill="hold">
                      <p:stCondLst>
                        <p:cond delay="indefinite"/>
                      </p:stCondLst>
                      <p:childTnLst>
                        <p:par>
                          <p:cTn id="207" fill="hold">
                            <p:stCondLst>
                              <p:cond delay="0"/>
                            </p:stCondLst>
                            <p:childTnLst>
                              <p:par>
                                <p:cTn id="208" presetID="10" presetClass="entr" presetSubtype="0" fill="hold" nodeType="clickEffect">
                                  <p:stCondLst>
                                    <p:cond delay="0"/>
                                  </p:stCondLst>
                                  <p:childTnLst>
                                    <p:set>
                                      <p:cBhvr>
                                        <p:cTn id="209" dur="1" fill="hold">
                                          <p:stCondLst>
                                            <p:cond delay="0"/>
                                          </p:stCondLst>
                                        </p:cTn>
                                        <p:tgtEl>
                                          <p:spTgt spid="2075"/>
                                        </p:tgtEl>
                                        <p:attrNameLst>
                                          <p:attrName>style.visibility</p:attrName>
                                        </p:attrNameLst>
                                      </p:cBhvr>
                                      <p:to>
                                        <p:strVal val="visible"/>
                                      </p:to>
                                    </p:set>
                                    <p:animEffect transition="in" filter="fade">
                                      <p:cBhvr>
                                        <p:cTn id="210" dur="500"/>
                                        <p:tgtEl>
                                          <p:spTgt spid="2075"/>
                                        </p:tgtEl>
                                      </p:cBhvr>
                                    </p:animEffect>
                                  </p:childTnLst>
                                </p:cTn>
                              </p:par>
                            </p:childTnLst>
                          </p:cTn>
                        </p:par>
                      </p:childTnLst>
                    </p:cTn>
                  </p:par>
                  <p:par>
                    <p:cTn id="211" fill="hold">
                      <p:stCondLst>
                        <p:cond delay="indefinite"/>
                      </p:stCondLst>
                      <p:childTnLst>
                        <p:par>
                          <p:cTn id="212" fill="hold">
                            <p:stCondLst>
                              <p:cond delay="0"/>
                            </p:stCondLst>
                            <p:childTnLst>
                              <p:par>
                                <p:cTn id="213" presetID="10" presetClass="entr" presetSubtype="0" fill="hold" nodeType="clickEffect">
                                  <p:stCondLst>
                                    <p:cond delay="0"/>
                                  </p:stCondLst>
                                  <p:childTnLst>
                                    <p:set>
                                      <p:cBhvr>
                                        <p:cTn id="214" dur="1" fill="hold">
                                          <p:stCondLst>
                                            <p:cond delay="0"/>
                                          </p:stCondLst>
                                        </p:cTn>
                                        <p:tgtEl>
                                          <p:spTgt spid="2074"/>
                                        </p:tgtEl>
                                        <p:attrNameLst>
                                          <p:attrName>style.visibility</p:attrName>
                                        </p:attrNameLst>
                                      </p:cBhvr>
                                      <p:to>
                                        <p:strVal val="visible"/>
                                      </p:to>
                                    </p:set>
                                    <p:animEffect transition="in" filter="fade">
                                      <p:cBhvr>
                                        <p:cTn id="215" dur="500"/>
                                        <p:tgtEl>
                                          <p:spTgt spid="2074"/>
                                        </p:tgtEl>
                                      </p:cBhvr>
                                    </p:animEffect>
                                  </p:childTnLst>
                                </p:cTn>
                              </p:par>
                            </p:childTnLst>
                          </p:cTn>
                        </p:par>
                      </p:childTnLst>
                    </p:cTn>
                  </p:par>
                  <p:par>
                    <p:cTn id="216" fill="hold">
                      <p:stCondLst>
                        <p:cond delay="indefinite"/>
                      </p:stCondLst>
                      <p:childTnLst>
                        <p:par>
                          <p:cTn id="217" fill="hold">
                            <p:stCondLst>
                              <p:cond delay="0"/>
                            </p:stCondLst>
                            <p:childTnLst>
                              <p:par>
                                <p:cTn id="218" presetID="10" presetClass="entr" presetSubtype="0" fill="hold" nodeType="clickEffect">
                                  <p:stCondLst>
                                    <p:cond delay="0"/>
                                  </p:stCondLst>
                                  <p:childTnLst>
                                    <p:set>
                                      <p:cBhvr>
                                        <p:cTn id="219" dur="1" fill="hold">
                                          <p:stCondLst>
                                            <p:cond delay="0"/>
                                          </p:stCondLst>
                                        </p:cTn>
                                        <p:tgtEl>
                                          <p:spTgt spid="2077"/>
                                        </p:tgtEl>
                                        <p:attrNameLst>
                                          <p:attrName>style.visibility</p:attrName>
                                        </p:attrNameLst>
                                      </p:cBhvr>
                                      <p:to>
                                        <p:strVal val="visible"/>
                                      </p:to>
                                    </p:set>
                                    <p:animEffect transition="in" filter="fade">
                                      <p:cBhvr>
                                        <p:cTn id="220" dur="500"/>
                                        <p:tgtEl>
                                          <p:spTgt spid="2077"/>
                                        </p:tgtEl>
                                      </p:cBhvr>
                                    </p:animEffect>
                                  </p:childTnLst>
                                </p:cTn>
                              </p:par>
                            </p:childTnLst>
                          </p:cTn>
                        </p:par>
                      </p:childTnLst>
                    </p:cTn>
                  </p:par>
                  <p:par>
                    <p:cTn id="221" fill="hold">
                      <p:stCondLst>
                        <p:cond delay="indefinite"/>
                      </p:stCondLst>
                      <p:childTnLst>
                        <p:par>
                          <p:cTn id="222" fill="hold">
                            <p:stCondLst>
                              <p:cond delay="0"/>
                            </p:stCondLst>
                            <p:childTnLst>
                              <p:par>
                                <p:cTn id="223" presetID="10" presetClass="entr" presetSubtype="0" fill="hold" nodeType="clickEffect">
                                  <p:stCondLst>
                                    <p:cond delay="0"/>
                                  </p:stCondLst>
                                  <p:childTnLst>
                                    <p:set>
                                      <p:cBhvr>
                                        <p:cTn id="224" dur="1" fill="hold">
                                          <p:stCondLst>
                                            <p:cond delay="0"/>
                                          </p:stCondLst>
                                        </p:cTn>
                                        <p:tgtEl>
                                          <p:spTgt spid="2078"/>
                                        </p:tgtEl>
                                        <p:attrNameLst>
                                          <p:attrName>style.visibility</p:attrName>
                                        </p:attrNameLst>
                                      </p:cBhvr>
                                      <p:to>
                                        <p:strVal val="visible"/>
                                      </p:to>
                                    </p:set>
                                    <p:animEffect transition="in" filter="fade">
                                      <p:cBhvr>
                                        <p:cTn id="225" dur="500"/>
                                        <p:tgtEl>
                                          <p:spTgt spid="2078"/>
                                        </p:tgtEl>
                                      </p:cBhvr>
                                    </p:animEffect>
                                  </p:childTnLst>
                                </p:cTn>
                              </p:par>
                            </p:childTnLst>
                          </p:cTn>
                        </p:par>
                      </p:childTnLst>
                    </p:cTn>
                  </p:par>
                  <p:par>
                    <p:cTn id="226" fill="hold">
                      <p:stCondLst>
                        <p:cond delay="indefinite"/>
                      </p:stCondLst>
                      <p:childTnLst>
                        <p:par>
                          <p:cTn id="227" fill="hold">
                            <p:stCondLst>
                              <p:cond delay="0"/>
                            </p:stCondLst>
                            <p:childTnLst>
                              <p:par>
                                <p:cTn id="228" presetID="10" presetClass="entr" presetSubtype="0" fill="hold" nodeType="clickEffect">
                                  <p:stCondLst>
                                    <p:cond delay="0"/>
                                  </p:stCondLst>
                                  <p:childTnLst>
                                    <p:set>
                                      <p:cBhvr>
                                        <p:cTn id="229" dur="1" fill="hold">
                                          <p:stCondLst>
                                            <p:cond delay="0"/>
                                          </p:stCondLst>
                                        </p:cTn>
                                        <p:tgtEl>
                                          <p:spTgt spid="2076"/>
                                        </p:tgtEl>
                                        <p:attrNameLst>
                                          <p:attrName>style.visibility</p:attrName>
                                        </p:attrNameLst>
                                      </p:cBhvr>
                                      <p:to>
                                        <p:strVal val="visible"/>
                                      </p:to>
                                    </p:set>
                                    <p:animEffect transition="in" filter="fade">
                                      <p:cBhvr>
                                        <p:cTn id="230" dur="500"/>
                                        <p:tgtEl>
                                          <p:spTgt spid="2076"/>
                                        </p:tgtEl>
                                      </p:cBhvr>
                                    </p:animEffect>
                                  </p:childTnLst>
                                </p:cTn>
                              </p:par>
                            </p:childTnLst>
                          </p:cTn>
                        </p:par>
                      </p:childTnLst>
                    </p:cTn>
                  </p:par>
                  <p:par>
                    <p:cTn id="231" fill="hold">
                      <p:stCondLst>
                        <p:cond delay="indefinite"/>
                      </p:stCondLst>
                      <p:childTnLst>
                        <p:par>
                          <p:cTn id="232" fill="hold">
                            <p:stCondLst>
                              <p:cond delay="0"/>
                            </p:stCondLst>
                            <p:childTnLst>
                              <p:par>
                                <p:cTn id="233" presetID="10" presetClass="entr" presetSubtype="0" fill="hold" nodeType="clickEffect">
                                  <p:stCondLst>
                                    <p:cond delay="0"/>
                                  </p:stCondLst>
                                  <p:childTnLst>
                                    <p:set>
                                      <p:cBhvr>
                                        <p:cTn id="234" dur="1" fill="hold">
                                          <p:stCondLst>
                                            <p:cond delay="0"/>
                                          </p:stCondLst>
                                        </p:cTn>
                                        <p:tgtEl>
                                          <p:spTgt spid="2079"/>
                                        </p:tgtEl>
                                        <p:attrNameLst>
                                          <p:attrName>style.visibility</p:attrName>
                                        </p:attrNameLst>
                                      </p:cBhvr>
                                      <p:to>
                                        <p:strVal val="visible"/>
                                      </p:to>
                                    </p:set>
                                    <p:animEffect transition="in" filter="fade">
                                      <p:cBhvr>
                                        <p:cTn id="235" dur="500"/>
                                        <p:tgtEl>
                                          <p:spTgt spid="2079"/>
                                        </p:tgtEl>
                                      </p:cBhvr>
                                    </p:animEffect>
                                  </p:childTnLst>
                                </p:cTn>
                              </p:par>
                            </p:childTnLst>
                          </p:cTn>
                        </p:par>
                      </p:childTnLst>
                    </p:cTn>
                  </p:par>
                  <p:par>
                    <p:cTn id="236" fill="hold">
                      <p:stCondLst>
                        <p:cond delay="indefinite"/>
                      </p:stCondLst>
                      <p:childTnLst>
                        <p:par>
                          <p:cTn id="237" fill="hold">
                            <p:stCondLst>
                              <p:cond delay="0"/>
                            </p:stCondLst>
                            <p:childTnLst>
                              <p:par>
                                <p:cTn id="238" presetID="10" presetClass="entr" presetSubtype="0" fill="hold" nodeType="clickEffect">
                                  <p:stCondLst>
                                    <p:cond delay="0"/>
                                  </p:stCondLst>
                                  <p:childTnLst>
                                    <p:set>
                                      <p:cBhvr>
                                        <p:cTn id="239" dur="1" fill="hold">
                                          <p:stCondLst>
                                            <p:cond delay="0"/>
                                          </p:stCondLst>
                                        </p:cTn>
                                        <p:tgtEl>
                                          <p:spTgt spid="2081"/>
                                        </p:tgtEl>
                                        <p:attrNameLst>
                                          <p:attrName>style.visibility</p:attrName>
                                        </p:attrNameLst>
                                      </p:cBhvr>
                                      <p:to>
                                        <p:strVal val="visible"/>
                                      </p:to>
                                    </p:set>
                                    <p:animEffect transition="in" filter="fade">
                                      <p:cBhvr>
                                        <p:cTn id="240" dur="500"/>
                                        <p:tgtEl>
                                          <p:spTgt spid="2081"/>
                                        </p:tgtEl>
                                      </p:cBhvr>
                                    </p:animEffect>
                                  </p:childTnLst>
                                </p:cTn>
                              </p:par>
                            </p:childTnLst>
                          </p:cTn>
                        </p:par>
                      </p:childTnLst>
                    </p:cTn>
                  </p:par>
                  <p:par>
                    <p:cTn id="241" fill="hold">
                      <p:stCondLst>
                        <p:cond delay="indefinite"/>
                      </p:stCondLst>
                      <p:childTnLst>
                        <p:par>
                          <p:cTn id="242" fill="hold">
                            <p:stCondLst>
                              <p:cond delay="0"/>
                            </p:stCondLst>
                            <p:childTnLst>
                              <p:par>
                                <p:cTn id="243" presetID="10" presetClass="entr" presetSubtype="0" fill="hold" nodeType="clickEffect">
                                  <p:stCondLst>
                                    <p:cond delay="0"/>
                                  </p:stCondLst>
                                  <p:childTnLst>
                                    <p:set>
                                      <p:cBhvr>
                                        <p:cTn id="244" dur="1" fill="hold">
                                          <p:stCondLst>
                                            <p:cond delay="0"/>
                                          </p:stCondLst>
                                        </p:cTn>
                                        <p:tgtEl>
                                          <p:spTgt spid="2084"/>
                                        </p:tgtEl>
                                        <p:attrNameLst>
                                          <p:attrName>style.visibility</p:attrName>
                                        </p:attrNameLst>
                                      </p:cBhvr>
                                      <p:to>
                                        <p:strVal val="visible"/>
                                      </p:to>
                                    </p:set>
                                    <p:animEffect transition="in" filter="fade">
                                      <p:cBhvr>
                                        <p:cTn id="245" dur="500"/>
                                        <p:tgtEl>
                                          <p:spTgt spid="2084"/>
                                        </p:tgtEl>
                                      </p:cBhvr>
                                    </p:animEffect>
                                  </p:childTnLst>
                                </p:cTn>
                              </p:par>
                            </p:childTnLst>
                          </p:cTn>
                        </p:par>
                      </p:childTnLst>
                    </p:cTn>
                  </p:par>
                  <p:par>
                    <p:cTn id="246" fill="hold">
                      <p:stCondLst>
                        <p:cond delay="indefinite"/>
                      </p:stCondLst>
                      <p:childTnLst>
                        <p:par>
                          <p:cTn id="247" fill="hold">
                            <p:stCondLst>
                              <p:cond delay="0"/>
                            </p:stCondLst>
                            <p:childTnLst>
                              <p:par>
                                <p:cTn id="248" presetID="10" presetClass="entr" presetSubtype="0" fill="hold" nodeType="clickEffect">
                                  <p:stCondLst>
                                    <p:cond delay="0"/>
                                  </p:stCondLst>
                                  <p:childTnLst>
                                    <p:set>
                                      <p:cBhvr>
                                        <p:cTn id="249" dur="1" fill="hold">
                                          <p:stCondLst>
                                            <p:cond delay="0"/>
                                          </p:stCondLst>
                                        </p:cTn>
                                        <p:tgtEl>
                                          <p:spTgt spid="2087"/>
                                        </p:tgtEl>
                                        <p:attrNameLst>
                                          <p:attrName>style.visibility</p:attrName>
                                        </p:attrNameLst>
                                      </p:cBhvr>
                                      <p:to>
                                        <p:strVal val="visible"/>
                                      </p:to>
                                    </p:set>
                                    <p:animEffect transition="in" filter="fade">
                                      <p:cBhvr>
                                        <p:cTn id="250" dur="500"/>
                                        <p:tgtEl>
                                          <p:spTgt spid="2087"/>
                                        </p:tgtEl>
                                      </p:cBhvr>
                                    </p:animEffect>
                                  </p:childTnLst>
                                </p:cTn>
                              </p:par>
                            </p:childTnLst>
                          </p:cTn>
                        </p:par>
                      </p:childTnLst>
                    </p:cTn>
                  </p:par>
                  <p:par>
                    <p:cTn id="251" fill="hold">
                      <p:stCondLst>
                        <p:cond delay="indefinite"/>
                      </p:stCondLst>
                      <p:childTnLst>
                        <p:par>
                          <p:cTn id="252" fill="hold">
                            <p:stCondLst>
                              <p:cond delay="0"/>
                            </p:stCondLst>
                            <p:childTnLst>
                              <p:par>
                                <p:cTn id="253" presetID="10" presetClass="entr" presetSubtype="0" fill="hold" nodeType="clickEffect">
                                  <p:stCondLst>
                                    <p:cond delay="0"/>
                                  </p:stCondLst>
                                  <p:childTnLst>
                                    <p:set>
                                      <p:cBhvr>
                                        <p:cTn id="254" dur="1" fill="hold">
                                          <p:stCondLst>
                                            <p:cond delay="0"/>
                                          </p:stCondLst>
                                        </p:cTn>
                                        <p:tgtEl>
                                          <p:spTgt spid="2080"/>
                                        </p:tgtEl>
                                        <p:attrNameLst>
                                          <p:attrName>style.visibility</p:attrName>
                                        </p:attrNameLst>
                                      </p:cBhvr>
                                      <p:to>
                                        <p:strVal val="visible"/>
                                      </p:to>
                                    </p:set>
                                    <p:animEffect transition="in" filter="fade">
                                      <p:cBhvr>
                                        <p:cTn id="255" dur="500"/>
                                        <p:tgtEl>
                                          <p:spTgt spid="2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 grpId="0" animBg="1"/>
      <p:bldP spid="6" grpId="0" animBg="1"/>
      <p:bldP spid="7" grpId="0" animBg="1"/>
      <p:bldP spid="9" grpId="0" animBg="1"/>
      <p:bldP spid="10" grpId="0" animBg="1"/>
      <p:bldP spid="11" grpId="0" animBg="1"/>
      <p:bldP spid="12" grpId="0" animBg="1"/>
      <p:bldP spid="14" grpId="0" animBg="1"/>
      <p:bldP spid="17" grpId="0" animBg="1"/>
      <p:bldP spid="18" grpId="0" animBg="1"/>
      <p:bldP spid="20" grpId="0" animBg="1"/>
      <p:bldP spid="21" grpId="0" animBg="1"/>
      <p:bldP spid="22" grpId="0" animBg="1"/>
      <p:bldP spid="23" grpId="0" animBg="1"/>
      <p:bldP spid="24" grpId="0" animBg="1"/>
      <p:bldP spid="25" grpId="0" animBg="1"/>
      <p:bldP spid="26" grpId="0" animBg="1"/>
      <p:bldP spid="27" grpId="0" animBg="1"/>
      <p:bldP spid="29" grpId="0" animBg="1"/>
      <p:bldP spid="30" grpId="0" animBg="1"/>
      <p:bldP spid="31" grpId="0" animBg="1"/>
      <p:bldP spid="35" grpId="0" animBg="1"/>
      <p:bldP spid="32" grpId="0" animBg="1"/>
      <p:bldP spid="33"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C86186D-3762-4909-9D9E-495A4D16EBD9}"/>
              </a:ext>
            </a:extLst>
          </p:cNvPr>
          <p:cNvSpPr>
            <a:spLocks noGrp="1"/>
          </p:cNvSpPr>
          <p:nvPr>
            <p:ph type="title"/>
          </p:nvPr>
        </p:nvSpPr>
        <p:spPr>
          <a:xfrm>
            <a:off x="975518" y="212436"/>
            <a:ext cx="7345362" cy="1006764"/>
          </a:xfrm>
        </p:spPr>
        <p:txBody>
          <a:bodyPr anchor="ctr">
            <a:normAutofit fontScale="90000"/>
          </a:bodyPr>
          <a:lstStyle/>
          <a:p>
            <a:pPr>
              <a:lnSpc>
                <a:spcPct val="90000"/>
              </a:lnSpc>
            </a:pPr>
            <a:br>
              <a:rPr lang="en-US" sz="4400" b="1" dirty="0"/>
            </a:br>
            <a:r>
              <a:rPr lang="en-US" sz="4400" b="1" dirty="0" err="1"/>
              <a:t>Narrativa</a:t>
            </a:r>
            <a:r>
              <a:rPr lang="en-US" sz="4400" b="1" dirty="0"/>
              <a:t> </a:t>
            </a:r>
            <a:r>
              <a:rPr lang="en-US" sz="4400" b="1" dirty="0" err="1"/>
              <a:t>caso</a:t>
            </a:r>
            <a:r>
              <a:rPr lang="en-US" sz="4400" b="1" dirty="0"/>
              <a:t> de la casa Petunia</a:t>
            </a:r>
            <a:endParaRPr lang="en-US" sz="4400" dirty="0"/>
          </a:p>
        </p:txBody>
      </p:sp>
      <p:sp>
        <p:nvSpPr>
          <p:cNvPr id="3" name="TextBox 2">
            <a:extLst>
              <a:ext uri="{FF2B5EF4-FFF2-40B4-BE49-F238E27FC236}">
                <a16:creationId xmlns:a16="http://schemas.microsoft.com/office/drawing/2014/main" id="{1CB337B8-0D7D-4DD0-A299-83AEA2D5AFEF}"/>
              </a:ext>
            </a:extLst>
          </p:cNvPr>
          <p:cNvSpPr txBox="1"/>
          <p:nvPr/>
        </p:nvSpPr>
        <p:spPr>
          <a:xfrm>
            <a:off x="392082" y="1920895"/>
            <a:ext cx="8359835" cy="4555093"/>
          </a:xfrm>
          <a:prstGeom prst="rect">
            <a:avLst/>
          </a:prstGeom>
          <a:noFill/>
        </p:spPr>
        <p:txBody>
          <a:bodyPr wrap="square" rtlCol="0">
            <a:spAutoFit/>
          </a:bodyPr>
          <a:lstStyle/>
          <a:p>
            <a:pPr algn="just"/>
            <a:r>
              <a:rPr lang="es-ES_tradnl" sz="1000" dirty="0"/>
              <a:t>De acuerdo con la escritura 2345 de fecha 22 de enero de 1974 pasada ante la </a:t>
            </a:r>
            <a:r>
              <a:rPr lang="es-ES_tradnl" sz="1000" dirty="0" err="1"/>
              <a:t>Fé</a:t>
            </a:r>
            <a:r>
              <a:rPr lang="es-ES_tradnl" sz="1000" dirty="0"/>
              <a:t> del Notario 12 de la Ciudad de México, Fernando </a:t>
            </a:r>
            <a:r>
              <a:rPr lang="es-ES_tradnl" sz="1000" dirty="0" err="1"/>
              <a:t>Cartoon</a:t>
            </a:r>
            <a:r>
              <a:rPr lang="es-ES_tradnl" sz="1000" dirty="0"/>
              <a:t> Memphis (FCM) aparece como dueño único de la casa ubicada en calle Petunia, colonia las Flores, alcaldía Milpa Alta, Ciudad de México.  </a:t>
            </a:r>
          </a:p>
          <a:p>
            <a:pPr algn="just"/>
            <a:endParaRPr lang="es-ES_tradnl" sz="1000" dirty="0"/>
          </a:p>
          <a:p>
            <a:pPr algn="just"/>
            <a:r>
              <a:rPr lang="es-ES_tradnl" sz="1000" dirty="0"/>
              <a:t>FCM se encontraba casado con la señora Abril Dinastía de </a:t>
            </a:r>
            <a:r>
              <a:rPr lang="es-ES_tradnl" sz="1000" dirty="0" err="1"/>
              <a:t>Cartoon</a:t>
            </a:r>
            <a:r>
              <a:rPr lang="es-ES_tradnl" sz="1000" dirty="0"/>
              <a:t> (ADC), y él falleció el 23 de enero de 2019 (de acuerdo al acta de defunción expedida por el Registro Civil de la Ciudad de México en la misma fecha). </a:t>
            </a:r>
          </a:p>
          <a:p>
            <a:pPr algn="just"/>
            <a:endParaRPr lang="es-ES_tradnl" sz="1000" dirty="0"/>
          </a:p>
          <a:p>
            <a:pPr algn="just"/>
            <a:r>
              <a:rPr lang="es-ES_tradnl" sz="1000" dirty="0"/>
              <a:t>Fernando </a:t>
            </a:r>
            <a:r>
              <a:rPr lang="es-ES_tradnl" sz="1000" dirty="0" err="1"/>
              <a:t>Cartoon</a:t>
            </a:r>
            <a:r>
              <a:rPr lang="es-ES_tradnl" sz="1000" dirty="0"/>
              <a:t> Texas (FCT) hijo de FCM denunció el juicio </a:t>
            </a:r>
            <a:r>
              <a:rPr lang="es-ES_tradnl" sz="1000" dirty="0" err="1"/>
              <a:t>intestamentario</a:t>
            </a:r>
            <a:r>
              <a:rPr lang="es-ES_tradnl" sz="1000" dirty="0"/>
              <a:t> la sucesión, y el 17 de noviembre de 2019 al tramitarse la sección de partición de herencia, el juez aprobó el proyecto de partición y le adjudicó la propiedad. </a:t>
            </a:r>
          </a:p>
          <a:p>
            <a:pPr algn="just"/>
            <a:endParaRPr lang="es-ES_tradnl" sz="1000" dirty="0"/>
          </a:p>
          <a:p>
            <a:pPr algn="just"/>
            <a:r>
              <a:rPr lang="es-ES_tradnl" sz="1000" dirty="0"/>
              <a:t>El día 20 de noviembre de 2019 FCT intentó ingresar a la casa que le fue adjudicada y el señor Benja Tabasco Tuxtla (BTT) le negó el acceso, ya que le indicó que el señor FCM le había rentado el inmueble el 20 de enero de 2019 por 5 años. Al pedirle exhibiera el contrato, BTT expresó que había sido un acuerdo verbal y que el señor FCM había quedado de entregarle el contrato escrito para firma a finales de enero de 2019. Estos hechos fueron presenciados por los señores </a:t>
            </a:r>
            <a:r>
              <a:rPr lang="es-ES_tradnl" sz="1000" dirty="0" err="1"/>
              <a:t>Joaquin</a:t>
            </a:r>
            <a:r>
              <a:rPr lang="es-ES_tradnl" sz="1000" dirty="0"/>
              <a:t> Colima Calderón (JCC) y Georgina Oaxaca Silva (GOS)</a:t>
            </a:r>
          </a:p>
          <a:p>
            <a:pPr algn="just"/>
            <a:endParaRPr lang="es-ES_tradnl" sz="1000" dirty="0"/>
          </a:p>
          <a:p>
            <a:pPr algn="just"/>
            <a:r>
              <a:rPr lang="es-ES_tradnl" sz="1000" dirty="0"/>
              <a:t>BTT le enseñó a FCT copias simples de las constancias extrajudiciales de consignación que realizó mensualmente ante el notario 22 del Estado de México de enero de 2019 a noviembre del mismo año por la cantidad de $5,000 pesos.</a:t>
            </a:r>
          </a:p>
          <a:p>
            <a:pPr algn="just"/>
            <a:endParaRPr lang="es-ES_tradnl" sz="1000" dirty="0"/>
          </a:p>
          <a:p>
            <a:pPr algn="just"/>
            <a:r>
              <a:rPr lang="es-ES_tradnl" sz="1000" dirty="0"/>
              <a:t>FCT le pide que recupere la casa por que la quiere rentar a través de la aplicación Airbnb ya que al menos por día esa casa se podría alquilar por $8,500 mas el IVA –le presenta una cotización que Airbnb le expidió a FCT donde le indica que esa sería la renta diaria en la que podría salir al mercado la casa; asimismo desea que BBT le pague con base a la cotización que le dio </a:t>
            </a:r>
            <a:r>
              <a:rPr lang="es-ES_tradnl" sz="1000" dirty="0" err="1"/>
              <a:t>AirBnb</a:t>
            </a:r>
            <a:r>
              <a:rPr lang="es-ES_tradnl" sz="1000" dirty="0"/>
              <a:t> lo que ha perdido por no poderla rentar desde la fecha en que obtuvo la sentencia de adjudicación de la sucesión hasta que devuelva la casa. También le pide que BBT devuelva el bien con los pagos de predial, luz gua y teléfono por el mismo tiempo por el que pide el pago de las rentas, ya que le exhibe las constancias de predial del 2019 y 2020 con adeudos, los recibos de agua y luz por los mismos periodos con adeudos.</a:t>
            </a:r>
          </a:p>
          <a:p>
            <a:pPr algn="just"/>
            <a:endParaRPr lang="es-ES_tradnl" sz="1000" dirty="0"/>
          </a:p>
          <a:p>
            <a:pPr algn="just"/>
            <a:r>
              <a:rPr lang="es-ES_tradnl" sz="1000" dirty="0"/>
              <a:t>FCT le indica que no podrá firmar, ni estar al pendiente del juicio porque saldrá al extranjero por dos años a realizar estudios de posgrado en la Universidad de Salamanca, que su mamá la señora ADC es quien tendrá que tomar las decisiones y quien administrará los bienes que le fueron adjudicadas, pero que entre menos tenga que ir a tribunales ser{a lo mejor por su avanzada edad.</a:t>
            </a:r>
          </a:p>
          <a:p>
            <a:pPr algn="just"/>
            <a:endParaRPr lang="es-ES_tradnl" sz="1000" dirty="0"/>
          </a:p>
          <a:p>
            <a:pPr algn="just"/>
            <a:r>
              <a:rPr lang="es-ES_tradnl" sz="1000" dirty="0"/>
              <a:t>Le pide que analice su caso y le proponga una solución basada en una estrategia legal.</a:t>
            </a:r>
            <a:endParaRPr lang="es-MX" sz="1000" dirty="0"/>
          </a:p>
        </p:txBody>
      </p:sp>
    </p:spTree>
    <p:extLst>
      <p:ext uri="{BB962C8B-B14F-4D97-AF65-F5344CB8AC3E}">
        <p14:creationId xmlns:p14="http://schemas.microsoft.com/office/powerpoint/2010/main" val="137838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129D-7EEB-4A56-A0D3-58FEE3093ED9}"/>
              </a:ext>
            </a:extLst>
          </p:cNvPr>
          <p:cNvSpPr>
            <a:spLocks noGrp="1"/>
          </p:cNvSpPr>
          <p:nvPr>
            <p:ph type="title"/>
          </p:nvPr>
        </p:nvSpPr>
        <p:spPr/>
        <p:txBody>
          <a:bodyPr>
            <a:normAutofit/>
          </a:bodyPr>
          <a:lstStyle/>
          <a:p>
            <a:r>
              <a:rPr lang="es-MX" sz="2800" dirty="0"/>
              <a:t>Análisis de las </a:t>
            </a:r>
            <a:br>
              <a:rPr lang="es-MX" sz="2800" dirty="0"/>
            </a:br>
            <a:r>
              <a:rPr lang="es-MX" sz="2800" dirty="0"/>
              <a:t>“50 características de una Naranja”</a:t>
            </a:r>
          </a:p>
        </p:txBody>
      </p:sp>
      <p:sp>
        <p:nvSpPr>
          <p:cNvPr id="3" name="Content Placeholder 2">
            <a:extLst>
              <a:ext uri="{FF2B5EF4-FFF2-40B4-BE49-F238E27FC236}">
                <a16:creationId xmlns:a16="http://schemas.microsoft.com/office/drawing/2014/main" id="{5133CF38-B083-4899-9167-4635F1689AC7}"/>
              </a:ext>
            </a:extLst>
          </p:cNvPr>
          <p:cNvSpPr>
            <a:spLocks noGrp="1"/>
          </p:cNvSpPr>
          <p:nvPr>
            <p:ph sz="half" idx="1"/>
          </p:nvPr>
        </p:nvSpPr>
        <p:spPr>
          <a:xfrm>
            <a:off x="683491" y="2147888"/>
            <a:ext cx="3782780" cy="3927475"/>
          </a:xfrm>
        </p:spPr>
        <p:style>
          <a:lnRef idx="2">
            <a:schemeClr val="accent5"/>
          </a:lnRef>
          <a:fillRef idx="1">
            <a:schemeClr val="lt1"/>
          </a:fillRef>
          <a:effectRef idx="0">
            <a:schemeClr val="accent5"/>
          </a:effectRef>
          <a:fontRef idx="minor">
            <a:schemeClr val="dk1"/>
          </a:fontRef>
        </p:style>
        <p:txBody>
          <a:bodyPr>
            <a:normAutofit/>
          </a:bodyPr>
          <a:lstStyle/>
          <a:p>
            <a:r>
              <a:rPr lang="es-MX" sz="1400" dirty="0"/>
              <a:t>Listado de posibles acciones:</a:t>
            </a:r>
          </a:p>
          <a:p>
            <a:endParaRPr lang="es-MX" sz="1400" dirty="0"/>
          </a:p>
          <a:p>
            <a:endParaRPr lang="es-MX" sz="1400" dirty="0"/>
          </a:p>
          <a:p>
            <a:pPr marL="0" indent="0">
              <a:buNone/>
            </a:pPr>
            <a:endParaRPr lang="es-MX" sz="1400" dirty="0"/>
          </a:p>
          <a:p>
            <a:r>
              <a:rPr lang="es-MX" sz="1400" dirty="0"/>
              <a:t>Indique qué acción elije:</a:t>
            </a:r>
          </a:p>
          <a:p>
            <a:endParaRPr lang="es-MX" sz="1400" dirty="0"/>
          </a:p>
          <a:p>
            <a:endParaRPr lang="es-MX" sz="1400" dirty="0"/>
          </a:p>
        </p:txBody>
      </p:sp>
      <p:sp>
        <p:nvSpPr>
          <p:cNvPr id="4" name="Content Placeholder 3">
            <a:extLst>
              <a:ext uri="{FF2B5EF4-FFF2-40B4-BE49-F238E27FC236}">
                <a16:creationId xmlns:a16="http://schemas.microsoft.com/office/drawing/2014/main" id="{B9ED7574-771A-446B-B408-29C2488B0DFD}"/>
              </a:ext>
            </a:extLst>
          </p:cNvPr>
          <p:cNvSpPr>
            <a:spLocks noGrp="1"/>
          </p:cNvSpPr>
          <p:nvPr>
            <p:ph sz="half" idx="2"/>
          </p:nvPr>
        </p:nvSpPr>
        <p:spPr/>
        <p:style>
          <a:lnRef idx="2">
            <a:schemeClr val="accent5"/>
          </a:lnRef>
          <a:fillRef idx="1">
            <a:schemeClr val="lt1"/>
          </a:fillRef>
          <a:effectRef idx="0">
            <a:schemeClr val="accent5"/>
          </a:effectRef>
          <a:fontRef idx="minor">
            <a:schemeClr val="dk1"/>
          </a:fontRef>
        </p:style>
        <p:txBody>
          <a:bodyPr>
            <a:normAutofit/>
          </a:bodyPr>
          <a:lstStyle/>
          <a:p>
            <a:pPr algn="just"/>
            <a:r>
              <a:rPr lang="es-MX" sz="1400" dirty="0"/>
              <a:t>Qué quiere el cliente y vincule las prestaciones que son posibles de acuerdo a la acción </a:t>
            </a:r>
          </a:p>
        </p:txBody>
      </p:sp>
    </p:spTree>
    <p:extLst>
      <p:ext uri="{BB962C8B-B14F-4D97-AF65-F5344CB8AC3E}">
        <p14:creationId xmlns:p14="http://schemas.microsoft.com/office/powerpoint/2010/main" val="14483942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4129D-7EEB-4A56-A0D3-58FEE3093ED9}"/>
              </a:ext>
            </a:extLst>
          </p:cNvPr>
          <p:cNvSpPr>
            <a:spLocks noGrp="1"/>
          </p:cNvSpPr>
          <p:nvPr>
            <p:ph type="title"/>
          </p:nvPr>
        </p:nvSpPr>
        <p:spPr/>
        <p:txBody>
          <a:bodyPr>
            <a:normAutofit/>
          </a:bodyPr>
          <a:lstStyle/>
          <a:p>
            <a:r>
              <a:rPr lang="es-MX" sz="2800" dirty="0"/>
              <a:t>Análisis de las </a:t>
            </a:r>
            <a:br>
              <a:rPr lang="es-MX" sz="2800" dirty="0"/>
            </a:br>
            <a:r>
              <a:rPr lang="es-MX" sz="2800" dirty="0"/>
              <a:t>“50 características de una Naranja”</a:t>
            </a:r>
          </a:p>
        </p:txBody>
      </p:sp>
      <p:sp>
        <p:nvSpPr>
          <p:cNvPr id="3" name="Content Placeholder 2">
            <a:extLst>
              <a:ext uri="{FF2B5EF4-FFF2-40B4-BE49-F238E27FC236}">
                <a16:creationId xmlns:a16="http://schemas.microsoft.com/office/drawing/2014/main" id="{5133CF38-B083-4899-9167-4635F1689AC7}"/>
              </a:ext>
            </a:extLst>
          </p:cNvPr>
          <p:cNvSpPr>
            <a:spLocks noGrp="1"/>
          </p:cNvSpPr>
          <p:nvPr>
            <p:ph sz="half" idx="1"/>
          </p:nvPr>
        </p:nvSpPr>
        <p:spPr/>
        <p:style>
          <a:lnRef idx="2">
            <a:schemeClr val="accent5"/>
          </a:lnRef>
          <a:fillRef idx="1">
            <a:schemeClr val="lt1"/>
          </a:fillRef>
          <a:effectRef idx="0">
            <a:schemeClr val="accent5"/>
          </a:effectRef>
          <a:fontRef idx="minor">
            <a:schemeClr val="dk1"/>
          </a:fontRef>
        </p:style>
        <p:txBody>
          <a:bodyPr>
            <a:normAutofit/>
          </a:bodyPr>
          <a:lstStyle/>
          <a:p>
            <a:pPr algn="just"/>
            <a:r>
              <a:rPr lang="es-MX" sz="1400" dirty="0"/>
              <a:t>Listado de Hechos</a:t>
            </a:r>
          </a:p>
        </p:txBody>
      </p:sp>
      <p:sp>
        <p:nvSpPr>
          <p:cNvPr id="4" name="Content Placeholder 3">
            <a:extLst>
              <a:ext uri="{FF2B5EF4-FFF2-40B4-BE49-F238E27FC236}">
                <a16:creationId xmlns:a16="http://schemas.microsoft.com/office/drawing/2014/main" id="{B9ED7574-771A-446B-B408-29C2488B0DFD}"/>
              </a:ext>
            </a:extLst>
          </p:cNvPr>
          <p:cNvSpPr>
            <a:spLocks noGrp="1"/>
          </p:cNvSpPr>
          <p:nvPr>
            <p:ph sz="half" idx="2"/>
          </p:nvPr>
        </p:nvSpPr>
        <p:spPr/>
        <p:style>
          <a:lnRef idx="2">
            <a:schemeClr val="accent5"/>
          </a:lnRef>
          <a:fillRef idx="1">
            <a:schemeClr val="lt1"/>
          </a:fillRef>
          <a:effectRef idx="0">
            <a:schemeClr val="accent5"/>
          </a:effectRef>
          <a:fontRef idx="minor">
            <a:schemeClr val="dk1"/>
          </a:fontRef>
        </p:style>
        <p:txBody>
          <a:bodyPr>
            <a:normAutofit/>
          </a:bodyPr>
          <a:lstStyle/>
          <a:p>
            <a:r>
              <a:rPr lang="es-MX" sz="1400" dirty="0"/>
              <a:t>Medios de convicción</a:t>
            </a:r>
          </a:p>
        </p:txBody>
      </p:sp>
    </p:spTree>
    <p:extLst>
      <p:ext uri="{BB962C8B-B14F-4D97-AF65-F5344CB8AC3E}">
        <p14:creationId xmlns:p14="http://schemas.microsoft.com/office/powerpoint/2010/main" val="390001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CC86186D-3762-4909-9D9E-495A4D16EBD9}"/>
              </a:ext>
            </a:extLst>
          </p:cNvPr>
          <p:cNvSpPr>
            <a:spLocks noGrp="1"/>
          </p:cNvSpPr>
          <p:nvPr>
            <p:ph type="title"/>
          </p:nvPr>
        </p:nvSpPr>
        <p:spPr>
          <a:xfrm>
            <a:off x="-603900" y="438346"/>
            <a:ext cx="7345362" cy="832036"/>
          </a:xfrm>
        </p:spPr>
        <p:txBody>
          <a:bodyPr anchor="ctr">
            <a:normAutofit fontScale="90000"/>
          </a:bodyPr>
          <a:lstStyle/>
          <a:p>
            <a:pPr>
              <a:lnSpc>
                <a:spcPct val="90000"/>
              </a:lnSpc>
            </a:pPr>
            <a:br>
              <a:rPr lang="en-US" sz="4400" b="1" dirty="0"/>
            </a:br>
            <a:r>
              <a:rPr lang="en-US" sz="4400" b="1" dirty="0" err="1"/>
              <a:t>Elija</a:t>
            </a:r>
            <a:r>
              <a:rPr lang="en-US" sz="4400" b="1" dirty="0"/>
              <a:t> el </a:t>
            </a:r>
            <a:r>
              <a:rPr lang="en-US" sz="4400" b="1" dirty="0" err="1"/>
              <a:t>tipo</a:t>
            </a:r>
            <a:r>
              <a:rPr lang="en-US" sz="4400" b="1" dirty="0"/>
              <a:t> </a:t>
            </a:r>
            <a:r>
              <a:rPr lang="en-US" sz="4400" b="1" dirty="0" err="1"/>
              <a:t>deAcción</a:t>
            </a:r>
            <a:r>
              <a:rPr lang="en-US" sz="4400" b="1" dirty="0"/>
              <a:t>:</a:t>
            </a:r>
            <a:br>
              <a:rPr lang="en-US" sz="4400" b="1" dirty="0"/>
            </a:br>
            <a:br>
              <a:rPr lang="en-US" sz="4400" b="1" dirty="0"/>
            </a:br>
            <a:endParaRPr lang="en-US" sz="4400" dirty="0"/>
          </a:p>
        </p:txBody>
      </p:sp>
      <p:pic>
        <p:nvPicPr>
          <p:cNvPr id="2" name="Picture 1">
            <a:extLst>
              <a:ext uri="{FF2B5EF4-FFF2-40B4-BE49-F238E27FC236}">
                <a16:creationId xmlns:a16="http://schemas.microsoft.com/office/drawing/2014/main" id="{2EB675CD-67DB-416A-BD54-B0B704B53D45}"/>
              </a:ext>
            </a:extLst>
          </p:cNvPr>
          <p:cNvPicPr>
            <a:picLocks noChangeAspect="1"/>
          </p:cNvPicPr>
          <p:nvPr/>
        </p:nvPicPr>
        <p:blipFill>
          <a:blip r:embed="rId2"/>
          <a:stretch>
            <a:fillRect/>
          </a:stretch>
        </p:blipFill>
        <p:spPr>
          <a:xfrm>
            <a:off x="571731" y="2608061"/>
            <a:ext cx="3566160" cy="2674620"/>
          </a:xfrm>
          <a:prstGeom prst="rect">
            <a:avLst/>
          </a:prstGeom>
          <a:noFill/>
        </p:spPr>
      </p:pic>
      <p:sp>
        <p:nvSpPr>
          <p:cNvPr id="9" name="Text Placeholder 3">
            <a:extLst>
              <a:ext uri="{FF2B5EF4-FFF2-40B4-BE49-F238E27FC236}">
                <a16:creationId xmlns:a16="http://schemas.microsoft.com/office/drawing/2014/main" id="{300659BD-EA7D-4DC4-8552-1698D7492F4B}"/>
              </a:ext>
            </a:extLst>
          </p:cNvPr>
          <p:cNvSpPr>
            <a:spLocks noGrp="1"/>
          </p:cNvSpPr>
          <p:nvPr>
            <p:ph sz="half" idx="2"/>
          </p:nvPr>
        </p:nvSpPr>
        <p:spPr>
          <a:xfrm>
            <a:off x="4343399" y="2157124"/>
            <a:ext cx="3566160" cy="3927475"/>
          </a:xfrm>
        </p:spPr>
        <p:txBody>
          <a:bodyPr>
            <a:normAutofit/>
          </a:bodyPr>
          <a:lstStyle/>
          <a:p>
            <a:r>
              <a:rPr lang="en-US" sz="1000" b="1" dirty="0" err="1"/>
              <a:t>Quién</a:t>
            </a:r>
            <a:r>
              <a:rPr lang="en-US" sz="1000" b="1" dirty="0"/>
              <a:t> debe ser el actor de </a:t>
            </a:r>
            <a:r>
              <a:rPr lang="en-US" sz="1000" b="1" dirty="0" err="1"/>
              <a:t>acuerdo</a:t>
            </a:r>
            <a:r>
              <a:rPr lang="en-US" sz="1000" b="1" dirty="0"/>
              <a:t> al CPCDF?</a:t>
            </a:r>
          </a:p>
          <a:p>
            <a:r>
              <a:rPr lang="en-US" sz="1000" b="1" dirty="0" err="1"/>
              <a:t>Legitimación</a:t>
            </a:r>
            <a:r>
              <a:rPr lang="en-US" sz="1000" b="1" dirty="0"/>
              <a:t> Ad </a:t>
            </a:r>
            <a:r>
              <a:rPr lang="en-US" sz="1000" b="1" dirty="0" err="1"/>
              <a:t>Causam</a:t>
            </a:r>
            <a:r>
              <a:rPr lang="en-US" sz="1000" b="1" dirty="0"/>
              <a:t> del actor de </a:t>
            </a:r>
            <a:r>
              <a:rPr lang="en-US" sz="1000" b="1" dirty="0" err="1"/>
              <a:t>acuerdo</a:t>
            </a:r>
            <a:r>
              <a:rPr lang="en-US" sz="1000" b="1" dirty="0"/>
              <a:t> al </a:t>
            </a:r>
            <a:r>
              <a:rPr lang="en-US" sz="1000" b="1" dirty="0" err="1"/>
              <a:t>caso</a:t>
            </a:r>
            <a:r>
              <a:rPr lang="en-US" sz="1000" b="1" dirty="0"/>
              <a:t>:</a:t>
            </a:r>
          </a:p>
          <a:p>
            <a:r>
              <a:rPr lang="en-US" sz="1000" b="1" dirty="0" err="1"/>
              <a:t>Quién</a:t>
            </a:r>
            <a:r>
              <a:rPr lang="en-US" sz="1000" b="1" dirty="0"/>
              <a:t> (es) </a:t>
            </a:r>
            <a:r>
              <a:rPr lang="en-US" sz="1000" b="1" dirty="0" err="1"/>
              <a:t>puede</a:t>
            </a:r>
            <a:r>
              <a:rPr lang="en-US" sz="1000" b="1" dirty="0"/>
              <a:t> (n) </a:t>
            </a:r>
            <a:r>
              <a:rPr lang="en-US" sz="1000" b="1" dirty="0" err="1"/>
              <a:t>tener</a:t>
            </a:r>
            <a:r>
              <a:rPr lang="en-US" sz="1000" b="1" dirty="0"/>
              <a:t> la </a:t>
            </a:r>
            <a:r>
              <a:rPr lang="en-US" sz="1000" b="1" dirty="0" err="1"/>
              <a:t>legitimación</a:t>
            </a:r>
            <a:r>
              <a:rPr lang="en-US" sz="1000" b="1" dirty="0"/>
              <a:t> ad </a:t>
            </a:r>
            <a:r>
              <a:rPr lang="en-US" sz="1000" b="1" dirty="0" err="1"/>
              <a:t>procesum</a:t>
            </a:r>
            <a:r>
              <a:rPr lang="en-US" sz="1000" b="1" dirty="0"/>
              <a:t>?</a:t>
            </a:r>
          </a:p>
          <a:p>
            <a:r>
              <a:rPr lang="en-US" sz="1000" b="1" dirty="0"/>
              <a:t> </a:t>
            </a:r>
            <a:r>
              <a:rPr lang="en-US" sz="1000" b="1" dirty="0" err="1"/>
              <a:t>Quién</a:t>
            </a:r>
            <a:r>
              <a:rPr lang="en-US" sz="1000" b="1" dirty="0"/>
              <a:t> debe ser el </a:t>
            </a:r>
            <a:r>
              <a:rPr lang="en-US" sz="1000" b="1" dirty="0" err="1"/>
              <a:t>Demandado</a:t>
            </a:r>
            <a:r>
              <a:rPr lang="en-US" sz="1000" b="1" dirty="0"/>
              <a:t> de </a:t>
            </a:r>
            <a:r>
              <a:rPr lang="en-US" sz="1000" b="1" dirty="0" err="1"/>
              <a:t>acuerdo</a:t>
            </a:r>
            <a:r>
              <a:rPr lang="en-US" sz="1000" b="1" dirty="0"/>
              <a:t> al CPCDF:</a:t>
            </a:r>
          </a:p>
          <a:p>
            <a:r>
              <a:rPr lang="en-US" sz="1000" b="1" dirty="0"/>
              <a:t>Con </a:t>
            </a:r>
            <a:r>
              <a:rPr lang="en-US" sz="1000" b="1" dirty="0" err="1"/>
              <a:t>qué</a:t>
            </a:r>
            <a:r>
              <a:rPr lang="en-US" sz="1000" b="1" dirty="0"/>
              <a:t> </a:t>
            </a:r>
            <a:r>
              <a:rPr lang="en-US" sz="1000" b="1" dirty="0" err="1"/>
              <a:t>documentos</a:t>
            </a:r>
            <a:r>
              <a:rPr lang="en-US" sz="1000" b="1" dirty="0"/>
              <a:t> se </a:t>
            </a:r>
            <a:r>
              <a:rPr lang="en-US" sz="1000" b="1" dirty="0" err="1"/>
              <a:t>acredita</a:t>
            </a:r>
            <a:r>
              <a:rPr lang="en-US" sz="1000" b="1" dirty="0"/>
              <a:t> la </a:t>
            </a:r>
            <a:r>
              <a:rPr lang="en-US" sz="1000" b="1" dirty="0" err="1"/>
              <a:t>legitimación</a:t>
            </a:r>
            <a:r>
              <a:rPr lang="en-US" sz="1000" b="1" dirty="0"/>
              <a:t> ad </a:t>
            </a:r>
            <a:r>
              <a:rPr lang="en-US" sz="1000" b="1" dirty="0" err="1"/>
              <a:t>causam</a:t>
            </a:r>
            <a:r>
              <a:rPr lang="en-US" sz="1000" b="1" dirty="0"/>
              <a:t> y ad </a:t>
            </a:r>
            <a:r>
              <a:rPr lang="en-US" sz="1000" b="1" dirty="0" err="1"/>
              <a:t>procesum</a:t>
            </a:r>
            <a:r>
              <a:rPr lang="en-US" sz="1000" b="1" dirty="0"/>
              <a:t> </a:t>
            </a:r>
            <a:r>
              <a:rPr lang="en-US" sz="1000" b="1" dirty="0" err="1"/>
              <a:t>activo</a:t>
            </a:r>
            <a:r>
              <a:rPr lang="en-US" sz="1000" b="1" dirty="0"/>
              <a:t> y </a:t>
            </a:r>
            <a:r>
              <a:rPr lang="en-US" sz="1000" b="1" dirty="0" err="1"/>
              <a:t>pasivo</a:t>
            </a:r>
            <a:endParaRPr lang="en-US" sz="1000" b="1" dirty="0"/>
          </a:p>
          <a:p>
            <a:r>
              <a:rPr lang="en-US" sz="1000" b="1" dirty="0"/>
              <a:t>Determine la </a:t>
            </a:r>
            <a:r>
              <a:rPr lang="en-US" sz="1000" b="1" dirty="0" err="1"/>
              <a:t>Competencia</a:t>
            </a:r>
            <a:r>
              <a:rPr lang="en-US" sz="1000" b="1" dirty="0"/>
              <a:t> del </a:t>
            </a:r>
            <a:r>
              <a:rPr lang="en-US" sz="1000" b="1" dirty="0" err="1"/>
              <a:t>juzgado</a:t>
            </a:r>
            <a:r>
              <a:rPr lang="en-US" sz="1000" b="1" dirty="0"/>
              <a:t> que debe </a:t>
            </a:r>
            <a:r>
              <a:rPr lang="en-US" sz="1000" b="1" dirty="0" err="1"/>
              <a:t>conocer</a:t>
            </a:r>
            <a:r>
              <a:rPr lang="en-US" sz="1000" b="1" dirty="0"/>
              <a:t> y con base en </a:t>
            </a:r>
            <a:r>
              <a:rPr lang="en-US" sz="1000" b="1" dirty="0" err="1"/>
              <a:t>qué</a:t>
            </a:r>
            <a:r>
              <a:rPr lang="en-US" sz="1000" b="1" dirty="0"/>
              <a:t> </a:t>
            </a:r>
            <a:r>
              <a:rPr lang="en-US" sz="1000" b="1" dirty="0" err="1"/>
              <a:t>criterios</a:t>
            </a:r>
            <a:r>
              <a:rPr lang="en-US" sz="1000" b="1" dirty="0"/>
              <a:t>:</a:t>
            </a:r>
          </a:p>
          <a:p>
            <a:r>
              <a:rPr lang="en-US" sz="1000" b="1" dirty="0" err="1"/>
              <a:t>Indique</a:t>
            </a:r>
            <a:r>
              <a:rPr lang="en-US" sz="1000" b="1" dirty="0"/>
              <a:t> la </a:t>
            </a:r>
            <a:r>
              <a:rPr lang="en-US" sz="1000" b="1" dirty="0" err="1"/>
              <a:t>pretensión</a:t>
            </a:r>
            <a:r>
              <a:rPr lang="en-US" sz="1000" b="1" dirty="0"/>
              <a:t> </a:t>
            </a:r>
            <a:r>
              <a:rPr lang="en-US" sz="1000" b="1" dirty="0" err="1"/>
              <a:t>traducirla</a:t>
            </a:r>
            <a:r>
              <a:rPr lang="en-US" sz="1000" b="1" dirty="0"/>
              <a:t> a </a:t>
            </a:r>
            <a:r>
              <a:rPr lang="en-US" sz="1000" b="1" dirty="0" err="1"/>
              <a:t>prestaciones</a:t>
            </a:r>
            <a:r>
              <a:rPr lang="en-US" sz="1000" b="1" dirty="0"/>
              <a:t>:</a:t>
            </a:r>
          </a:p>
          <a:p>
            <a:r>
              <a:rPr lang="en-US" sz="1000" b="1" dirty="0" err="1"/>
              <a:t>Cuál</a:t>
            </a:r>
            <a:r>
              <a:rPr lang="en-US" sz="1000" b="1" dirty="0"/>
              <a:t> </a:t>
            </a:r>
            <a:r>
              <a:rPr lang="en-US" sz="1000" b="1" dirty="0" err="1"/>
              <a:t>sería</a:t>
            </a:r>
            <a:r>
              <a:rPr lang="en-US" sz="1000" b="1" dirty="0"/>
              <a:t> la </a:t>
            </a:r>
            <a:r>
              <a:rPr lang="en-US" sz="1000" b="1" dirty="0" err="1"/>
              <a:t>Vía</a:t>
            </a:r>
            <a:r>
              <a:rPr lang="en-US" sz="1000" b="1" dirty="0"/>
              <a:t> </a:t>
            </a:r>
            <a:r>
              <a:rPr lang="en-US" sz="1000" b="1" dirty="0" err="1"/>
              <a:t>jurisdiccional</a:t>
            </a:r>
            <a:endParaRPr lang="en-US" sz="1000" b="1" dirty="0"/>
          </a:p>
          <a:p>
            <a:pPr marL="0" indent="0">
              <a:buNone/>
            </a:pPr>
            <a:endParaRPr lang="en-US" sz="1000" b="1" dirty="0"/>
          </a:p>
          <a:p>
            <a:endParaRPr lang="en-US" sz="1000" b="1" dirty="0"/>
          </a:p>
          <a:p>
            <a:endParaRPr lang="en-US" sz="1000" dirty="0"/>
          </a:p>
          <a:p>
            <a:endParaRPr lang="en-US" sz="1000" dirty="0"/>
          </a:p>
        </p:txBody>
      </p:sp>
    </p:spTree>
    <p:extLst>
      <p:ext uri="{BB962C8B-B14F-4D97-AF65-F5344CB8AC3E}">
        <p14:creationId xmlns:p14="http://schemas.microsoft.com/office/powerpoint/2010/main" val="124610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EB675CD-67DB-416A-BD54-B0B704B53D45}"/>
              </a:ext>
            </a:extLst>
          </p:cNvPr>
          <p:cNvPicPr>
            <a:picLocks noChangeAspect="1"/>
          </p:cNvPicPr>
          <p:nvPr/>
        </p:nvPicPr>
        <p:blipFill>
          <a:blip r:embed="rId2"/>
          <a:stretch>
            <a:fillRect/>
          </a:stretch>
        </p:blipFill>
        <p:spPr>
          <a:xfrm>
            <a:off x="571731" y="2608061"/>
            <a:ext cx="3566160" cy="2674620"/>
          </a:xfrm>
          <a:prstGeom prst="rect">
            <a:avLst/>
          </a:prstGeom>
          <a:noFill/>
        </p:spPr>
      </p:pic>
      <p:sp>
        <p:nvSpPr>
          <p:cNvPr id="9" name="Text Placeholder 3">
            <a:extLst>
              <a:ext uri="{FF2B5EF4-FFF2-40B4-BE49-F238E27FC236}">
                <a16:creationId xmlns:a16="http://schemas.microsoft.com/office/drawing/2014/main" id="{300659BD-EA7D-4DC4-8552-1698D7492F4B}"/>
              </a:ext>
            </a:extLst>
          </p:cNvPr>
          <p:cNvSpPr>
            <a:spLocks noGrp="1"/>
          </p:cNvSpPr>
          <p:nvPr>
            <p:ph sz="half" idx="2"/>
          </p:nvPr>
        </p:nvSpPr>
        <p:spPr>
          <a:xfrm>
            <a:off x="4343399" y="1787670"/>
            <a:ext cx="3566160" cy="4400694"/>
          </a:xfrm>
        </p:spPr>
        <p:txBody>
          <a:bodyPr>
            <a:normAutofit/>
          </a:bodyPr>
          <a:lstStyle/>
          <a:p>
            <a:r>
              <a:rPr lang="en-US" sz="1000" b="1" dirty="0"/>
              <a:t>ECA 1:</a:t>
            </a:r>
          </a:p>
          <a:p>
            <a:r>
              <a:rPr lang="en-US" sz="1000" b="1" dirty="0" err="1"/>
              <a:t>Hecho</a:t>
            </a:r>
            <a:r>
              <a:rPr lang="en-US" sz="1000" b="1" dirty="0"/>
              <a:t> ECA 1:</a:t>
            </a:r>
          </a:p>
          <a:p>
            <a:r>
              <a:rPr lang="en-US" sz="1000" b="1" dirty="0"/>
              <a:t>Medio de </a:t>
            </a:r>
            <a:r>
              <a:rPr lang="en-US" sz="1000" b="1" dirty="0" err="1"/>
              <a:t>Convicción</a:t>
            </a:r>
            <a:r>
              <a:rPr lang="en-US" sz="1000" b="1" dirty="0"/>
              <a:t> ECA 1:</a:t>
            </a:r>
          </a:p>
          <a:p>
            <a:r>
              <a:rPr lang="en-US" sz="1000" b="1" dirty="0"/>
              <a:t>ECA 2:</a:t>
            </a:r>
          </a:p>
          <a:p>
            <a:r>
              <a:rPr lang="en-US" sz="1000" b="1" dirty="0" err="1"/>
              <a:t>Hecho</a:t>
            </a:r>
            <a:r>
              <a:rPr lang="en-US" sz="1000" b="1" dirty="0"/>
              <a:t> ECA 2:</a:t>
            </a:r>
          </a:p>
          <a:p>
            <a:r>
              <a:rPr lang="en-US" sz="1000" b="1" dirty="0"/>
              <a:t>Medio de </a:t>
            </a:r>
            <a:r>
              <a:rPr lang="en-US" sz="1000" b="1" dirty="0" err="1"/>
              <a:t>Convicción</a:t>
            </a:r>
            <a:r>
              <a:rPr lang="en-US" sz="1000" b="1" dirty="0"/>
              <a:t> ECA 2:</a:t>
            </a:r>
          </a:p>
          <a:p>
            <a:r>
              <a:rPr lang="en-US" sz="1000" b="1" dirty="0"/>
              <a:t>ECA 3:</a:t>
            </a:r>
          </a:p>
          <a:p>
            <a:r>
              <a:rPr lang="en-US" sz="1000" b="1" dirty="0" err="1"/>
              <a:t>Hecho</a:t>
            </a:r>
            <a:r>
              <a:rPr lang="en-US" sz="1000" b="1" dirty="0"/>
              <a:t> ECA 3:</a:t>
            </a:r>
          </a:p>
          <a:p>
            <a:r>
              <a:rPr lang="en-US" sz="1000" b="1" dirty="0"/>
              <a:t>Medio de </a:t>
            </a:r>
            <a:r>
              <a:rPr lang="en-US" sz="1000" b="1" dirty="0" err="1"/>
              <a:t>Convicción</a:t>
            </a:r>
            <a:r>
              <a:rPr lang="en-US" sz="1000" b="1" dirty="0"/>
              <a:t> ECA 3:</a:t>
            </a:r>
          </a:p>
          <a:p>
            <a:r>
              <a:rPr lang="en-US" sz="1000" b="1" dirty="0"/>
              <a:t>Derechos Humanos </a:t>
            </a:r>
            <a:r>
              <a:rPr lang="en-US" sz="1000" b="1" dirty="0" err="1"/>
              <a:t>vinculados</a:t>
            </a:r>
            <a:r>
              <a:rPr lang="en-US" sz="1000" b="1" dirty="0"/>
              <a:t> en el </a:t>
            </a:r>
            <a:r>
              <a:rPr lang="en-US" sz="1000" b="1" dirty="0" err="1"/>
              <a:t>ámbito</a:t>
            </a:r>
            <a:r>
              <a:rPr lang="en-US" sz="1000" b="1" dirty="0"/>
              <a:t> </a:t>
            </a:r>
            <a:r>
              <a:rPr lang="en-US" sz="1000" b="1" dirty="0" err="1"/>
              <a:t>procesal</a:t>
            </a:r>
            <a:r>
              <a:rPr lang="en-US" sz="1000" b="1" dirty="0"/>
              <a:t> y el </a:t>
            </a:r>
            <a:r>
              <a:rPr lang="en-US" sz="1000" b="1" dirty="0" err="1"/>
              <a:t>sustantivo</a:t>
            </a:r>
            <a:endParaRPr lang="en-US" sz="1000" b="1" dirty="0"/>
          </a:p>
          <a:p>
            <a:endParaRPr lang="en-US" sz="1000" b="1" dirty="0"/>
          </a:p>
          <a:p>
            <a:endParaRPr lang="en-US" sz="1000" dirty="0"/>
          </a:p>
          <a:p>
            <a:endParaRPr lang="en-US" sz="1000" dirty="0"/>
          </a:p>
        </p:txBody>
      </p:sp>
      <p:sp>
        <p:nvSpPr>
          <p:cNvPr id="8" name="Title 1">
            <a:extLst>
              <a:ext uri="{FF2B5EF4-FFF2-40B4-BE49-F238E27FC236}">
                <a16:creationId xmlns:a16="http://schemas.microsoft.com/office/drawing/2014/main" id="{56AD7BE5-A0A9-4D46-A87A-C62B51D8F01F}"/>
              </a:ext>
            </a:extLst>
          </p:cNvPr>
          <p:cNvSpPr>
            <a:spLocks noGrp="1"/>
          </p:cNvSpPr>
          <p:nvPr>
            <p:ph type="title"/>
          </p:nvPr>
        </p:nvSpPr>
        <p:spPr>
          <a:xfrm>
            <a:off x="-603900" y="438346"/>
            <a:ext cx="7345362" cy="832036"/>
          </a:xfrm>
        </p:spPr>
        <p:txBody>
          <a:bodyPr anchor="ctr">
            <a:normAutofit fontScale="90000"/>
          </a:bodyPr>
          <a:lstStyle/>
          <a:p>
            <a:pPr>
              <a:lnSpc>
                <a:spcPct val="90000"/>
              </a:lnSpc>
            </a:pPr>
            <a:br>
              <a:rPr lang="en-US" sz="4400" b="1" dirty="0"/>
            </a:br>
            <a:r>
              <a:rPr lang="en-US" sz="4400" b="1" dirty="0" err="1"/>
              <a:t>Elija</a:t>
            </a:r>
            <a:r>
              <a:rPr lang="en-US" sz="4400" b="1" dirty="0"/>
              <a:t> el </a:t>
            </a:r>
            <a:r>
              <a:rPr lang="en-US" sz="4400" b="1" dirty="0" err="1"/>
              <a:t>tipo</a:t>
            </a:r>
            <a:r>
              <a:rPr lang="en-US" sz="4400" b="1" dirty="0"/>
              <a:t> </a:t>
            </a:r>
            <a:r>
              <a:rPr lang="en-US" sz="4400" b="1" dirty="0" err="1"/>
              <a:t>deAcción</a:t>
            </a:r>
            <a:r>
              <a:rPr lang="en-US" sz="4400" b="1" dirty="0"/>
              <a:t>:</a:t>
            </a:r>
            <a:br>
              <a:rPr lang="en-US" sz="4400" b="1" dirty="0"/>
            </a:br>
            <a:br>
              <a:rPr lang="en-US" sz="4400" b="1" dirty="0"/>
            </a:br>
            <a:endParaRPr lang="en-US" sz="4400" dirty="0"/>
          </a:p>
        </p:txBody>
      </p:sp>
    </p:spTree>
    <p:extLst>
      <p:ext uri="{BB962C8B-B14F-4D97-AF65-F5344CB8AC3E}">
        <p14:creationId xmlns:p14="http://schemas.microsoft.com/office/powerpoint/2010/main" val="2486196172"/>
      </p:ext>
    </p:extLst>
  </p:cSld>
  <p:clrMapOvr>
    <a:masterClrMapping/>
  </p:clrMapOvr>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Capital">
      <a:dk1>
        <a:srgbClr val="000000"/>
      </a:dk1>
      <a:lt1>
        <a:srgbClr val="FFFFFF"/>
      </a:lt1>
      <a:dk2>
        <a:srgbClr val="6F6D5D"/>
      </a:dk2>
      <a:lt2>
        <a:srgbClr val="7C8F97"/>
      </a:lt2>
      <a:accent1>
        <a:srgbClr val="4B5A60"/>
      </a:accent1>
      <a:accent2>
        <a:srgbClr val="9C5238"/>
      </a:accent2>
      <a:accent3>
        <a:srgbClr val="504539"/>
      </a:accent3>
      <a:accent4>
        <a:srgbClr val="C1AD79"/>
      </a:accent4>
      <a:accent5>
        <a:srgbClr val="667559"/>
      </a:accent5>
      <a:accent6>
        <a:srgbClr val="BAD6AD"/>
      </a:accent6>
      <a:hlink>
        <a:srgbClr val="524A82"/>
      </a:hlink>
      <a:folHlink>
        <a:srgbClr val="8F9954"/>
      </a:folHlink>
    </a:clrScheme>
    <a:fontScheme name="Capital">
      <a:majorFont>
        <a:latin typeface="Calisto MT"/>
        <a:ea typeface=""/>
        <a:cs typeface=""/>
        <a:font script="Jpan" typeface="ＭＳ 明朝"/>
      </a:majorFont>
      <a:minorFont>
        <a:latin typeface="Calisto MT"/>
        <a:ea typeface=""/>
        <a:cs typeface=""/>
        <a:font script="Jpan" typeface="ＭＳ 明朝"/>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1391</TotalTime>
  <Words>830</Words>
  <Application>Microsoft Office PowerPoint</Application>
  <PresentationFormat>On-screen Show (4:3)</PresentationFormat>
  <Paragraphs>95</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Brush Script MT</vt:lpstr>
      <vt:lpstr>Calibri</vt:lpstr>
      <vt:lpstr>Calisto MT</vt:lpstr>
      <vt:lpstr>Cambria</vt:lpstr>
      <vt:lpstr>Times New Roman</vt:lpstr>
      <vt:lpstr>Capital</vt:lpstr>
      <vt:lpstr>PowerPoint Presentation</vt:lpstr>
      <vt:lpstr>PowerPoint Presentation</vt:lpstr>
      <vt:lpstr> Narrativa caso de la casa Petunia</vt:lpstr>
      <vt:lpstr>Análisis de las  “50 características de una Naranja”</vt:lpstr>
      <vt:lpstr>Análisis de las  “50 características de una Naranja”</vt:lpstr>
      <vt:lpstr> Elija el tipo deAcción:  </vt:lpstr>
      <vt:lpstr> Elija el tipo deAcción: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Carrasco, Hugo Carlos [JANMX]</dc:creator>
  <cp:lastModifiedBy>Carrasco, Hugo Carlos [JANMX]</cp:lastModifiedBy>
  <cp:revision>8</cp:revision>
  <dcterms:created xsi:type="dcterms:W3CDTF">2020-11-30T04:04:12Z</dcterms:created>
  <dcterms:modified xsi:type="dcterms:W3CDTF">2020-12-01T13:11:03Z</dcterms:modified>
</cp:coreProperties>
</file>